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8" r:id="rId10"/>
    <p:sldId id="279" r:id="rId11"/>
    <p:sldId id="282" r:id="rId12"/>
    <p:sldId id="273" r:id="rId13"/>
    <p:sldId id="264" r:id="rId14"/>
    <p:sldId id="277" r:id="rId15"/>
    <p:sldId id="280" r:id="rId16"/>
    <p:sldId id="276" r:id="rId17"/>
    <p:sldId id="274" r:id="rId18"/>
    <p:sldId id="275" r:id="rId19"/>
    <p:sldId id="281" r:id="rId20"/>
    <p:sldId id="272" r:id="rId21"/>
    <p:sldId id="265" r:id="rId22"/>
    <p:sldId id="266" r:id="rId23"/>
    <p:sldId id="267" r:id="rId24"/>
    <p:sldId id="26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12" d="100"/>
          <a:sy n="112" d="100"/>
        </p:scale>
        <p:origin x="-124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B52317-5BD4-4CF8-B8A5-1B17D891BC61}" type="doc">
      <dgm:prSet loTypeId="urn:microsoft.com/office/officeart/2005/8/layout/orgChart1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0ED890C5-173B-4C37-A9FD-07A429DD1CEB}">
      <dgm:prSet/>
      <dgm:spPr/>
      <dgm:t>
        <a:bodyPr/>
        <a:lstStyle/>
        <a:p>
          <a:r>
            <a:rPr lang="en-US" dirty="0" smtClean="0"/>
            <a:t>How we build a brand</a:t>
          </a:r>
          <a:endParaRPr lang="en-US" dirty="0"/>
        </a:p>
      </dgm:t>
    </dgm:pt>
    <dgm:pt modelId="{9BB38AB5-4EB4-4174-A68C-CCDD774F6A49}" type="parTrans" cxnId="{C87BB5F9-E89A-462B-AA32-A9867F2A79DB}">
      <dgm:prSet/>
      <dgm:spPr/>
      <dgm:t>
        <a:bodyPr/>
        <a:lstStyle/>
        <a:p>
          <a:endParaRPr lang="en-US"/>
        </a:p>
      </dgm:t>
    </dgm:pt>
    <dgm:pt modelId="{82694A99-552B-4B56-8E67-4C55DB7D013A}" type="sibTrans" cxnId="{C87BB5F9-E89A-462B-AA32-A9867F2A79DB}">
      <dgm:prSet/>
      <dgm:spPr/>
      <dgm:t>
        <a:bodyPr/>
        <a:lstStyle/>
        <a:p>
          <a:endParaRPr lang="en-US"/>
        </a:p>
      </dgm:t>
    </dgm:pt>
    <dgm:pt modelId="{C4EDCFAC-ACB5-47A8-A905-1A7E7520448C}" type="asst">
      <dgm:prSet/>
      <dgm:spPr/>
      <dgm:t>
        <a:bodyPr/>
        <a:lstStyle/>
        <a:p>
          <a:r>
            <a:rPr lang="en-US" dirty="0" smtClean="0"/>
            <a:t>Public Relations</a:t>
          </a:r>
          <a:endParaRPr lang="en-US" dirty="0"/>
        </a:p>
      </dgm:t>
    </dgm:pt>
    <dgm:pt modelId="{1C775EED-F672-4B98-B185-AE9CD929E583}" type="parTrans" cxnId="{670CA5AB-5ACB-4F1A-A4D6-38864C75512B}">
      <dgm:prSet/>
      <dgm:spPr/>
      <dgm:t>
        <a:bodyPr/>
        <a:lstStyle/>
        <a:p>
          <a:endParaRPr lang="en-US"/>
        </a:p>
      </dgm:t>
    </dgm:pt>
    <dgm:pt modelId="{F9EB64D3-BCE6-451D-8E81-D8B92CE686AC}" type="sibTrans" cxnId="{670CA5AB-5ACB-4F1A-A4D6-38864C75512B}">
      <dgm:prSet/>
      <dgm:spPr/>
      <dgm:t>
        <a:bodyPr/>
        <a:lstStyle/>
        <a:p>
          <a:endParaRPr lang="en-US"/>
        </a:p>
      </dgm:t>
    </dgm:pt>
    <dgm:pt modelId="{76271D84-C874-4C07-8C73-AEE11D7229FE}" type="asst">
      <dgm:prSet/>
      <dgm:spPr/>
      <dgm:t>
        <a:bodyPr/>
        <a:lstStyle/>
        <a:p>
          <a:r>
            <a:rPr lang="en-US" dirty="0" smtClean="0"/>
            <a:t>Communications/Marketing Strategy</a:t>
          </a:r>
          <a:endParaRPr lang="en-US" dirty="0"/>
        </a:p>
      </dgm:t>
    </dgm:pt>
    <dgm:pt modelId="{2A967806-6F07-4D82-A5B0-E1DE9D2CE7FC}" type="parTrans" cxnId="{40F4A6A1-3427-4046-B7A9-2B55C5AC1B31}">
      <dgm:prSet/>
      <dgm:spPr/>
      <dgm:t>
        <a:bodyPr/>
        <a:lstStyle/>
        <a:p>
          <a:endParaRPr lang="en-US"/>
        </a:p>
      </dgm:t>
    </dgm:pt>
    <dgm:pt modelId="{2AC4EB28-86CF-4C65-88EB-02ED9A802C44}" type="sibTrans" cxnId="{40F4A6A1-3427-4046-B7A9-2B55C5AC1B31}">
      <dgm:prSet/>
      <dgm:spPr/>
      <dgm:t>
        <a:bodyPr/>
        <a:lstStyle/>
        <a:p>
          <a:endParaRPr lang="en-US"/>
        </a:p>
      </dgm:t>
    </dgm:pt>
    <dgm:pt modelId="{B8F04621-DEB4-4D9A-81E4-C55E7770B435}">
      <dgm:prSet/>
      <dgm:spPr/>
      <dgm:t>
        <a:bodyPr/>
        <a:lstStyle/>
        <a:p>
          <a:r>
            <a:rPr lang="en-US" dirty="0" smtClean="0"/>
            <a:t>Logo/Tagline</a:t>
          </a:r>
          <a:endParaRPr lang="en-US" dirty="0"/>
        </a:p>
      </dgm:t>
    </dgm:pt>
    <dgm:pt modelId="{FFA253AC-8008-4FDF-824F-860AE57E187B}" type="parTrans" cxnId="{8CDF5278-1063-40D6-ACB7-D744E674B26B}">
      <dgm:prSet/>
      <dgm:spPr/>
      <dgm:t>
        <a:bodyPr/>
        <a:lstStyle/>
        <a:p>
          <a:endParaRPr lang="en-US"/>
        </a:p>
      </dgm:t>
    </dgm:pt>
    <dgm:pt modelId="{25193815-25FC-431A-AB49-589A3302A48C}" type="sibTrans" cxnId="{8CDF5278-1063-40D6-ACB7-D744E674B26B}">
      <dgm:prSet/>
      <dgm:spPr/>
      <dgm:t>
        <a:bodyPr/>
        <a:lstStyle/>
        <a:p>
          <a:endParaRPr lang="en-US"/>
        </a:p>
      </dgm:t>
    </dgm:pt>
    <dgm:pt modelId="{09B0263D-5C38-403E-87C4-FC8BDB10BE24}">
      <dgm:prSet/>
      <dgm:spPr/>
      <dgm:t>
        <a:bodyPr/>
        <a:lstStyle/>
        <a:p>
          <a:r>
            <a:rPr lang="en-US" dirty="0" smtClean="0"/>
            <a:t>Website</a:t>
          </a:r>
          <a:endParaRPr lang="en-US" dirty="0"/>
        </a:p>
      </dgm:t>
    </dgm:pt>
    <dgm:pt modelId="{A3528ACB-E42B-419A-AC62-1612153FF242}" type="parTrans" cxnId="{E1BAD307-EA14-4496-BDA5-808043633231}">
      <dgm:prSet/>
      <dgm:spPr/>
      <dgm:t>
        <a:bodyPr/>
        <a:lstStyle/>
        <a:p>
          <a:endParaRPr lang="en-US"/>
        </a:p>
      </dgm:t>
    </dgm:pt>
    <dgm:pt modelId="{E8CF8C39-912A-4555-BB3F-0E015DFF06B3}" type="sibTrans" cxnId="{E1BAD307-EA14-4496-BDA5-808043633231}">
      <dgm:prSet/>
      <dgm:spPr/>
      <dgm:t>
        <a:bodyPr/>
        <a:lstStyle/>
        <a:p>
          <a:endParaRPr lang="en-US"/>
        </a:p>
      </dgm:t>
    </dgm:pt>
    <dgm:pt modelId="{97B476AF-C414-4FDE-9AF9-9531F180C1C3}">
      <dgm:prSet/>
      <dgm:spPr/>
      <dgm:t>
        <a:bodyPr/>
        <a:lstStyle/>
        <a:p>
          <a:r>
            <a:rPr lang="en-US" dirty="0" smtClean="0"/>
            <a:t>Products</a:t>
          </a:r>
          <a:endParaRPr lang="en-US" dirty="0"/>
        </a:p>
      </dgm:t>
    </dgm:pt>
    <dgm:pt modelId="{1FC3FE5D-019F-4000-8653-D627AA78DBC3}" type="parTrans" cxnId="{3A230D14-A124-44D0-859A-7A355F8E6333}">
      <dgm:prSet/>
      <dgm:spPr/>
      <dgm:t>
        <a:bodyPr/>
        <a:lstStyle/>
        <a:p>
          <a:endParaRPr lang="en-US"/>
        </a:p>
      </dgm:t>
    </dgm:pt>
    <dgm:pt modelId="{FFE3AED0-A23A-4475-9DFF-79E219A6AE29}" type="sibTrans" cxnId="{3A230D14-A124-44D0-859A-7A355F8E6333}">
      <dgm:prSet/>
      <dgm:spPr/>
      <dgm:t>
        <a:bodyPr/>
        <a:lstStyle/>
        <a:p>
          <a:endParaRPr lang="en-US"/>
        </a:p>
      </dgm:t>
    </dgm:pt>
    <dgm:pt modelId="{D236E31B-1916-4BB6-87BF-D3188FF3832E}">
      <dgm:prSet/>
      <dgm:spPr/>
      <dgm:t>
        <a:bodyPr/>
        <a:lstStyle/>
        <a:p>
          <a:r>
            <a:rPr lang="en-US" dirty="0" smtClean="0"/>
            <a:t>Stationary Package</a:t>
          </a:r>
          <a:endParaRPr lang="en-US" dirty="0"/>
        </a:p>
      </dgm:t>
    </dgm:pt>
    <dgm:pt modelId="{C2542AA5-CAEC-4B87-958C-83AB99A8EC79}" type="parTrans" cxnId="{C6680904-F8B3-40DB-91B2-C10CFBDF7A3C}">
      <dgm:prSet/>
      <dgm:spPr/>
      <dgm:t>
        <a:bodyPr/>
        <a:lstStyle/>
        <a:p>
          <a:endParaRPr lang="en-US"/>
        </a:p>
      </dgm:t>
    </dgm:pt>
    <dgm:pt modelId="{C3E4A684-587F-453B-AB45-50E19983B957}" type="sibTrans" cxnId="{C6680904-F8B3-40DB-91B2-C10CFBDF7A3C}">
      <dgm:prSet/>
      <dgm:spPr/>
      <dgm:t>
        <a:bodyPr/>
        <a:lstStyle/>
        <a:p>
          <a:endParaRPr lang="en-US"/>
        </a:p>
      </dgm:t>
    </dgm:pt>
    <dgm:pt modelId="{AEE5BBD1-917A-4F49-A975-32E3E412341C}">
      <dgm:prSet/>
      <dgm:spPr/>
      <dgm:t>
        <a:bodyPr/>
        <a:lstStyle/>
        <a:p>
          <a:r>
            <a:rPr lang="en-US" dirty="0" smtClean="0"/>
            <a:t>Newsletter</a:t>
          </a:r>
          <a:endParaRPr lang="en-US" dirty="0"/>
        </a:p>
      </dgm:t>
    </dgm:pt>
    <dgm:pt modelId="{D5587244-9E99-43BE-AF05-B69E810F21DD}" type="parTrans" cxnId="{4020D20A-7DAC-49AB-AAD7-2869F1D3A49E}">
      <dgm:prSet/>
      <dgm:spPr/>
      <dgm:t>
        <a:bodyPr/>
        <a:lstStyle/>
        <a:p>
          <a:endParaRPr lang="en-US"/>
        </a:p>
      </dgm:t>
    </dgm:pt>
    <dgm:pt modelId="{A69D4DE6-3AC4-44E3-800B-A2CC6F1F44B8}" type="sibTrans" cxnId="{4020D20A-7DAC-49AB-AAD7-2869F1D3A49E}">
      <dgm:prSet/>
      <dgm:spPr/>
      <dgm:t>
        <a:bodyPr/>
        <a:lstStyle/>
        <a:p>
          <a:endParaRPr lang="en-US"/>
        </a:p>
      </dgm:t>
    </dgm:pt>
    <dgm:pt modelId="{259EC683-4E81-4398-929A-147B8FE512BD}">
      <dgm:prSet/>
      <dgm:spPr/>
      <dgm:t>
        <a:bodyPr/>
        <a:lstStyle/>
        <a:p>
          <a:r>
            <a:rPr lang="en-US" dirty="0" smtClean="0"/>
            <a:t>Publications</a:t>
          </a:r>
          <a:endParaRPr lang="en-US" dirty="0"/>
        </a:p>
      </dgm:t>
    </dgm:pt>
    <dgm:pt modelId="{A5BDD1A8-7B22-4F96-8E48-9AEF35CB2A14}" type="parTrans" cxnId="{54C4E751-3C82-4D64-98C4-3EFD1C04927D}">
      <dgm:prSet/>
      <dgm:spPr/>
      <dgm:t>
        <a:bodyPr/>
        <a:lstStyle/>
        <a:p>
          <a:endParaRPr lang="en-US"/>
        </a:p>
      </dgm:t>
    </dgm:pt>
    <dgm:pt modelId="{013456D7-3FD8-4E14-9E3E-DEF10B6981E3}" type="sibTrans" cxnId="{54C4E751-3C82-4D64-98C4-3EFD1C04927D}">
      <dgm:prSet/>
      <dgm:spPr/>
      <dgm:t>
        <a:bodyPr/>
        <a:lstStyle/>
        <a:p>
          <a:endParaRPr lang="en-US"/>
        </a:p>
      </dgm:t>
    </dgm:pt>
    <dgm:pt modelId="{9E958485-A1EE-4B3D-BD8E-101289066FD9}">
      <dgm:prSet/>
      <dgm:spPr/>
      <dgm:t>
        <a:bodyPr/>
        <a:lstStyle/>
        <a:p>
          <a:r>
            <a:rPr lang="en-US" dirty="0" smtClean="0"/>
            <a:t>Direct Mail</a:t>
          </a:r>
          <a:endParaRPr lang="en-US" dirty="0"/>
        </a:p>
      </dgm:t>
    </dgm:pt>
    <dgm:pt modelId="{3FF1B5F3-12C2-4C89-9A76-17CA495216E0}" type="parTrans" cxnId="{4DD68189-0260-4BCE-814B-38EA98A7EA3C}">
      <dgm:prSet/>
      <dgm:spPr/>
      <dgm:t>
        <a:bodyPr/>
        <a:lstStyle/>
        <a:p>
          <a:endParaRPr lang="en-US"/>
        </a:p>
      </dgm:t>
    </dgm:pt>
    <dgm:pt modelId="{85909019-3A2D-41A1-AB15-89E722249817}" type="sibTrans" cxnId="{4DD68189-0260-4BCE-814B-38EA98A7EA3C}">
      <dgm:prSet/>
      <dgm:spPr/>
      <dgm:t>
        <a:bodyPr/>
        <a:lstStyle/>
        <a:p>
          <a:endParaRPr lang="en-US"/>
        </a:p>
      </dgm:t>
    </dgm:pt>
    <dgm:pt modelId="{1FADC0A1-FF2C-4CC7-814F-DED1A9FF846A}">
      <dgm:prSet/>
      <dgm:spPr/>
      <dgm:t>
        <a:bodyPr/>
        <a:lstStyle/>
        <a:p>
          <a:r>
            <a:rPr lang="en-US" dirty="0" smtClean="0"/>
            <a:t>PowerPoint</a:t>
          </a:r>
          <a:endParaRPr lang="en-US" dirty="0"/>
        </a:p>
      </dgm:t>
    </dgm:pt>
    <dgm:pt modelId="{B230E064-9F02-4378-9D40-AD085285EF00}" type="parTrans" cxnId="{3E3B0148-DBF8-417E-A4A0-F29A2C468B8A}">
      <dgm:prSet/>
      <dgm:spPr/>
      <dgm:t>
        <a:bodyPr/>
        <a:lstStyle/>
        <a:p>
          <a:endParaRPr lang="en-US"/>
        </a:p>
      </dgm:t>
    </dgm:pt>
    <dgm:pt modelId="{68ED82D1-3945-47E9-9CAE-369EF86D3A90}" type="sibTrans" cxnId="{3E3B0148-DBF8-417E-A4A0-F29A2C468B8A}">
      <dgm:prSet/>
      <dgm:spPr/>
      <dgm:t>
        <a:bodyPr/>
        <a:lstStyle/>
        <a:p>
          <a:endParaRPr lang="en-US"/>
        </a:p>
      </dgm:t>
    </dgm:pt>
    <dgm:pt modelId="{1B7E815D-60B6-4464-BFC4-2C44701A0AD1}">
      <dgm:prSet/>
      <dgm:spPr/>
      <dgm:t>
        <a:bodyPr/>
        <a:lstStyle/>
        <a:p>
          <a:r>
            <a:rPr lang="en-US" dirty="0" smtClean="0"/>
            <a:t>Advertisements</a:t>
          </a:r>
          <a:endParaRPr lang="en-US" dirty="0"/>
        </a:p>
      </dgm:t>
    </dgm:pt>
    <dgm:pt modelId="{B7DAFE4D-F865-411F-84A4-9A574C96AF4E}" type="parTrans" cxnId="{CE24910D-3DDE-436D-86CA-76FCAE7EDD23}">
      <dgm:prSet/>
      <dgm:spPr/>
      <dgm:t>
        <a:bodyPr/>
        <a:lstStyle/>
        <a:p>
          <a:endParaRPr lang="en-US"/>
        </a:p>
      </dgm:t>
    </dgm:pt>
    <dgm:pt modelId="{B13DD400-DEAF-45A5-9797-FD4A85E2EC0E}" type="sibTrans" cxnId="{CE24910D-3DDE-436D-86CA-76FCAE7EDD23}">
      <dgm:prSet/>
      <dgm:spPr/>
      <dgm:t>
        <a:bodyPr/>
        <a:lstStyle/>
        <a:p>
          <a:endParaRPr lang="en-US"/>
        </a:p>
      </dgm:t>
    </dgm:pt>
    <dgm:pt modelId="{10237C7B-A3F9-4588-8DA0-95E010521B79}">
      <dgm:prSet/>
      <dgm:spPr/>
      <dgm:t>
        <a:bodyPr/>
        <a:lstStyle/>
        <a:p>
          <a:r>
            <a:rPr lang="en-US" dirty="0" smtClean="0"/>
            <a:t>Exhibit Booth</a:t>
          </a:r>
          <a:endParaRPr lang="en-US" dirty="0"/>
        </a:p>
      </dgm:t>
    </dgm:pt>
    <dgm:pt modelId="{709D43BE-D88D-4DEF-91B3-CAE854273EBA}" type="parTrans" cxnId="{8EDBC4FE-41D9-4419-90E8-DDE604A3C9CD}">
      <dgm:prSet/>
      <dgm:spPr/>
      <dgm:t>
        <a:bodyPr/>
        <a:lstStyle/>
        <a:p>
          <a:endParaRPr lang="en-US"/>
        </a:p>
      </dgm:t>
    </dgm:pt>
    <dgm:pt modelId="{33150F76-F5EB-403A-8599-AAC145F6DCFD}" type="sibTrans" cxnId="{8EDBC4FE-41D9-4419-90E8-DDE604A3C9CD}">
      <dgm:prSet/>
      <dgm:spPr/>
      <dgm:t>
        <a:bodyPr/>
        <a:lstStyle/>
        <a:p>
          <a:endParaRPr lang="en-US"/>
        </a:p>
      </dgm:t>
    </dgm:pt>
    <dgm:pt modelId="{8425FB1C-16BE-4171-A052-F18FD51297FF}">
      <dgm:prSet/>
      <dgm:spPr/>
      <dgm:t>
        <a:bodyPr/>
        <a:lstStyle/>
        <a:p>
          <a:r>
            <a:rPr lang="en-US" dirty="0" smtClean="0"/>
            <a:t>Environment</a:t>
          </a:r>
          <a:endParaRPr lang="en-US" dirty="0"/>
        </a:p>
      </dgm:t>
    </dgm:pt>
    <dgm:pt modelId="{7C2E6186-AE21-4EBA-A9F2-1D53233CC4FC}" type="parTrans" cxnId="{AD389BDA-7101-4253-9AEC-497BF336B4E7}">
      <dgm:prSet/>
      <dgm:spPr/>
      <dgm:t>
        <a:bodyPr/>
        <a:lstStyle/>
        <a:p>
          <a:endParaRPr lang="en-US"/>
        </a:p>
      </dgm:t>
    </dgm:pt>
    <dgm:pt modelId="{0B5EB2C1-A156-4C4D-90CF-8BED8F331E06}" type="sibTrans" cxnId="{AD389BDA-7101-4253-9AEC-497BF336B4E7}">
      <dgm:prSet/>
      <dgm:spPr/>
      <dgm:t>
        <a:bodyPr/>
        <a:lstStyle/>
        <a:p>
          <a:endParaRPr lang="en-US"/>
        </a:p>
      </dgm:t>
    </dgm:pt>
    <dgm:pt modelId="{A9F1DD88-B595-4689-8087-4C9DE919D7E2}">
      <dgm:prSet/>
      <dgm:spPr/>
      <dgm:t>
        <a:bodyPr/>
        <a:lstStyle/>
        <a:p>
          <a:r>
            <a:rPr lang="en-US" dirty="0" smtClean="0"/>
            <a:t>Create Corporate ID</a:t>
          </a:r>
          <a:endParaRPr lang="en-US" dirty="0"/>
        </a:p>
      </dgm:t>
    </dgm:pt>
    <dgm:pt modelId="{67423689-E4EC-4D3E-A2F9-524C181A37E4}" type="parTrans" cxnId="{16920B3D-1DE1-4483-9F9B-EAA9FCA5FA97}">
      <dgm:prSet/>
      <dgm:spPr/>
      <dgm:t>
        <a:bodyPr/>
        <a:lstStyle/>
        <a:p>
          <a:endParaRPr lang="en-US"/>
        </a:p>
      </dgm:t>
    </dgm:pt>
    <dgm:pt modelId="{EE804061-DAED-40F6-9DA1-AC648BE85690}" type="sibTrans" cxnId="{16920B3D-1DE1-4483-9F9B-EAA9FCA5FA97}">
      <dgm:prSet/>
      <dgm:spPr/>
      <dgm:t>
        <a:bodyPr/>
        <a:lstStyle/>
        <a:p>
          <a:endParaRPr lang="en-US"/>
        </a:p>
      </dgm:t>
    </dgm:pt>
    <dgm:pt modelId="{C90EFA82-C4AD-4F21-B245-0F1F62786DB8}">
      <dgm:prSet/>
      <dgm:spPr/>
      <dgm:t>
        <a:bodyPr/>
        <a:lstStyle/>
        <a:p>
          <a:r>
            <a:rPr lang="en-US" dirty="0" smtClean="0"/>
            <a:t>Intranet</a:t>
          </a:r>
          <a:endParaRPr lang="en-US" dirty="0"/>
        </a:p>
      </dgm:t>
    </dgm:pt>
    <dgm:pt modelId="{C6DBC416-F23C-481A-A88E-143FF052910E}" type="parTrans" cxnId="{CE1CA32B-15CB-4B20-953A-D6C580709337}">
      <dgm:prSet/>
      <dgm:spPr/>
      <dgm:t>
        <a:bodyPr/>
        <a:lstStyle/>
        <a:p>
          <a:endParaRPr lang="en-US"/>
        </a:p>
      </dgm:t>
    </dgm:pt>
    <dgm:pt modelId="{717C8506-C0DC-4293-A4F2-7C593ACFA9BD}" type="sibTrans" cxnId="{CE1CA32B-15CB-4B20-953A-D6C580709337}">
      <dgm:prSet/>
      <dgm:spPr/>
      <dgm:t>
        <a:bodyPr/>
        <a:lstStyle/>
        <a:p>
          <a:endParaRPr lang="en-US"/>
        </a:p>
      </dgm:t>
    </dgm:pt>
    <dgm:pt modelId="{2254ACDB-A79B-42D5-850C-85BFDDA423FF}">
      <dgm:prSet/>
      <dgm:spPr/>
      <dgm:t>
        <a:bodyPr/>
        <a:lstStyle/>
        <a:p>
          <a:r>
            <a:rPr lang="en-US" dirty="0" smtClean="0"/>
            <a:t>E-marketing</a:t>
          </a:r>
          <a:endParaRPr lang="en-US" dirty="0"/>
        </a:p>
      </dgm:t>
    </dgm:pt>
    <dgm:pt modelId="{16BAB4B1-4B75-4782-9847-45FB50893AF0}" type="parTrans" cxnId="{EBE8774D-5D3F-472F-9420-9590809E2AB8}">
      <dgm:prSet/>
      <dgm:spPr/>
      <dgm:t>
        <a:bodyPr/>
        <a:lstStyle/>
        <a:p>
          <a:endParaRPr lang="en-US"/>
        </a:p>
      </dgm:t>
    </dgm:pt>
    <dgm:pt modelId="{52BD41D0-64CB-452C-B3E9-3E6758FF7C62}" type="sibTrans" cxnId="{EBE8774D-5D3F-472F-9420-9590809E2AB8}">
      <dgm:prSet/>
      <dgm:spPr/>
      <dgm:t>
        <a:bodyPr/>
        <a:lstStyle/>
        <a:p>
          <a:endParaRPr lang="en-US"/>
        </a:p>
      </dgm:t>
    </dgm:pt>
    <dgm:pt modelId="{D42BF978-1151-4899-8DF4-11766E3DE78C}" type="asst">
      <dgm:prSet/>
      <dgm:spPr/>
      <dgm:t>
        <a:bodyPr/>
        <a:lstStyle/>
        <a:p>
          <a:r>
            <a:rPr lang="en-US" dirty="0" smtClean="0"/>
            <a:t>E-newsletter</a:t>
          </a:r>
          <a:endParaRPr lang="en-US" dirty="0"/>
        </a:p>
      </dgm:t>
    </dgm:pt>
    <dgm:pt modelId="{C3B47B3D-5A15-40F0-A928-CE613CE13320}" type="parTrans" cxnId="{A0B50521-F78A-45E0-984E-09C36C286689}">
      <dgm:prSet/>
      <dgm:spPr/>
      <dgm:t>
        <a:bodyPr/>
        <a:lstStyle/>
        <a:p>
          <a:endParaRPr lang="en-US"/>
        </a:p>
      </dgm:t>
    </dgm:pt>
    <dgm:pt modelId="{C0FA479A-FABF-49DA-88D6-FDEAE1C31B0C}" type="sibTrans" cxnId="{A0B50521-F78A-45E0-984E-09C36C286689}">
      <dgm:prSet/>
      <dgm:spPr/>
      <dgm:t>
        <a:bodyPr/>
        <a:lstStyle/>
        <a:p>
          <a:endParaRPr lang="en-US"/>
        </a:p>
      </dgm:t>
    </dgm:pt>
    <dgm:pt modelId="{BB259444-D727-41BF-92DB-0B33867132A9}" type="asst">
      <dgm:prSet/>
      <dgm:spPr/>
      <dgm:t>
        <a:bodyPr/>
        <a:lstStyle/>
        <a:p>
          <a:r>
            <a:rPr lang="en-US" dirty="0" smtClean="0"/>
            <a:t>Folder</a:t>
          </a:r>
          <a:endParaRPr lang="en-US" dirty="0"/>
        </a:p>
      </dgm:t>
    </dgm:pt>
    <dgm:pt modelId="{BFC9F5E0-9C89-46DE-9A64-3F0C0B5B8A5E}" type="parTrans" cxnId="{DB6D2130-7448-4C9B-B7E3-099AC71B22FA}">
      <dgm:prSet/>
      <dgm:spPr/>
      <dgm:t>
        <a:bodyPr/>
        <a:lstStyle/>
        <a:p>
          <a:endParaRPr lang="en-US"/>
        </a:p>
      </dgm:t>
    </dgm:pt>
    <dgm:pt modelId="{73CD476C-F280-4D45-893A-E23AEC1B3DF4}" type="sibTrans" cxnId="{DB6D2130-7448-4C9B-B7E3-099AC71B22FA}">
      <dgm:prSet/>
      <dgm:spPr/>
      <dgm:t>
        <a:bodyPr/>
        <a:lstStyle/>
        <a:p>
          <a:endParaRPr lang="en-US"/>
        </a:p>
      </dgm:t>
    </dgm:pt>
    <dgm:pt modelId="{359E23DA-B0C4-4483-9D74-0863C1FFC772}">
      <dgm:prSet/>
      <dgm:spPr/>
      <dgm:t>
        <a:bodyPr/>
        <a:lstStyle/>
        <a:p>
          <a:r>
            <a:rPr lang="en-US" dirty="0" smtClean="0"/>
            <a:t>Brochures</a:t>
          </a:r>
          <a:endParaRPr lang="en-US" dirty="0"/>
        </a:p>
      </dgm:t>
    </dgm:pt>
    <dgm:pt modelId="{BD2D0D45-CAFE-49F3-AF2A-18AD47DA7E7C}" type="parTrans" cxnId="{49E7B4ED-2102-4925-A9CC-DD24E982C49F}">
      <dgm:prSet/>
      <dgm:spPr/>
      <dgm:t>
        <a:bodyPr/>
        <a:lstStyle/>
        <a:p>
          <a:endParaRPr lang="en-US"/>
        </a:p>
      </dgm:t>
    </dgm:pt>
    <dgm:pt modelId="{896C301F-C03E-40F5-91A2-D682675E81BD}" type="sibTrans" cxnId="{49E7B4ED-2102-4925-A9CC-DD24E982C49F}">
      <dgm:prSet/>
      <dgm:spPr/>
      <dgm:t>
        <a:bodyPr/>
        <a:lstStyle/>
        <a:p>
          <a:endParaRPr lang="en-US"/>
        </a:p>
      </dgm:t>
    </dgm:pt>
    <dgm:pt modelId="{083F8CA8-FA16-4A7B-9260-B135DAAA6D0D}">
      <dgm:prSet/>
      <dgm:spPr/>
      <dgm:t>
        <a:bodyPr/>
        <a:lstStyle/>
        <a:p>
          <a:r>
            <a:rPr lang="en-US" dirty="0" smtClean="0"/>
            <a:t>Annual Reports</a:t>
          </a:r>
          <a:endParaRPr lang="en-US" dirty="0"/>
        </a:p>
      </dgm:t>
    </dgm:pt>
    <dgm:pt modelId="{9CE607B2-904C-4FF9-9649-DF8327CFB340}" type="parTrans" cxnId="{33456642-B71B-4CA0-A0A6-F9F822F33D92}">
      <dgm:prSet/>
      <dgm:spPr/>
      <dgm:t>
        <a:bodyPr/>
        <a:lstStyle/>
        <a:p>
          <a:endParaRPr lang="en-US"/>
        </a:p>
      </dgm:t>
    </dgm:pt>
    <dgm:pt modelId="{9D33EE30-4C7D-4A2C-833F-80F0B4B01508}" type="sibTrans" cxnId="{33456642-B71B-4CA0-A0A6-F9F822F33D92}">
      <dgm:prSet/>
      <dgm:spPr/>
      <dgm:t>
        <a:bodyPr/>
        <a:lstStyle/>
        <a:p>
          <a:endParaRPr lang="en-US"/>
        </a:p>
      </dgm:t>
    </dgm:pt>
    <dgm:pt modelId="{2F815E57-8045-4413-9682-17B49A5A4CE8}" type="asst">
      <dgm:prSet/>
      <dgm:spPr/>
      <dgm:t>
        <a:bodyPr/>
        <a:lstStyle/>
        <a:p>
          <a:r>
            <a:rPr lang="en-US" dirty="0" smtClean="0"/>
            <a:t>Video/DVD</a:t>
          </a:r>
          <a:endParaRPr lang="en-US" dirty="0"/>
        </a:p>
      </dgm:t>
    </dgm:pt>
    <dgm:pt modelId="{98A56328-683D-4BE4-9C36-B8F65F942D30}" type="parTrans" cxnId="{441EE545-8029-4AB1-932A-9436301E01E2}">
      <dgm:prSet/>
      <dgm:spPr/>
      <dgm:t>
        <a:bodyPr/>
        <a:lstStyle/>
        <a:p>
          <a:endParaRPr lang="en-US"/>
        </a:p>
      </dgm:t>
    </dgm:pt>
    <dgm:pt modelId="{C5C76311-5F0E-4E78-A6CC-B5DDB6CC6F17}" type="sibTrans" cxnId="{441EE545-8029-4AB1-932A-9436301E01E2}">
      <dgm:prSet/>
      <dgm:spPr/>
      <dgm:t>
        <a:bodyPr/>
        <a:lstStyle/>
        <a:p>
          <a:endParaRPr lang="en-US"/>
        </a:p>
      </dgm:t>
    </dgm:pt>
    <dgm:pt modelId="{6B3E1A83-9456-45F0-866C-95ED583F47FB}">
      <dgm:prSet/>
      <dgm:spPr/>
      <dgm:t>
        <a:bodyPr/>
        <a:lstStyle/>
        <a:p>
          <a:r>
            <a:rPr lang="en-US" dirty="0" smtClean="0"/>
            <a:t>Flyers</a:t>
          </a:r>
          <a:endParaRPr lang="en-US" dirty="0"/>
        </a:p>
      </dgm:t>
    </dgm:pt>
    <dgm:pt modelId="{6C068F4B-8EAD-4CDE-977E-61FBBE6FB6D7}" type="parTrans" cxnId="{DAF4B678-1641-4F7E-8EEC-F442CBECD32D}">
      <dgm:prSet/>
      <dgm:spPr/>
      <dgm:t>
        <a:bodyPr/>
        <a:lstStyle/>
        <a:p>
          <a:endParaRPr lang="en-US"/>
        </a:p>
      </dgm:t>
    </dgm:pt>
    <dgm:pt modelId="{4251C339-1641-473F-BAAE-7F6EB509AA04}" type="sibTrans" cxnId="{DAF4B678-1641-4F7E-8EEC-F442CBECD32D}">
      <dgm:prSet/>
      <dgm:spPr/>
      <dgm:t>
        <a:bodyPr/>
        <a:lstStyle/>
        <a:p>
          <a:endParaRPr lang="en-US"/>
        </a:p>
      </dgm:t>
    </dgm:pt>
    <dgm:pt modelId="{464C11DB-C6E7-4927-9E98-9C7B5415699F}">
      <dgm:prSet/>
      <dgm:spPr/>
      <dgm:t>
        <a:bodyPr/>
        <a:lstStyle/>
        <a:p>
          <a:r>
            <a:rPr lang="en-US" dirty="0" smtClean="0"/>
            <a:t>Posters</a:t>
          </a:r>
          <a:endParaRPr lang="en-US" dirty="0"/>
        </a:p>
      </dgm:t>
    </dgm:pt>
    <dgm:pt modelId="{F5718757-D7FB-445D-BE20-38669ED6957A}" type="parTrans" cxnId="{35B61115-E67A-43BA-8E8F-E9AD79F3CC23}">
      <dgm:prSet/>
      <dgm:spPr/>
      <dgm:t>
        <a:bodyPr/>
        <a:lstStyle/>
        <a:p>
          <a:endParaRPr lang="en-US"/>
        </a:p>
      </dgm:t>
    </dgm:pt>
    <dgm:pt modelId="{9E10FBDA-1119-496A-8DA0-B56F4CD5E3AF}" type="sibTrans" cxnId="{35B61115-E67A-43BA-8E8F-E9AD79F3CC23}">
      <dgm:prSet/>
      <dgm:spPr/>
      <dgm:t>
        <a:bodyPr/>
        <a:lstStyle/>
        <a:p>
          <a:endParaRPr lang="en-US"/>
        </a:p>
      </dgm:t>
    </dgm:pt>
    <dgm:pt modelId="{FC5BFD52-129A-4386-9E2C-68A13D2BD960}">
      <dgm:prSet/>
      <dgm:spPr/>
      <dgm:t>
        <a:bodyPr/>
        <a:lstStyle/>
        <a:p>
          <a:r>
            <a:rPr lang="en-US" dirty="0" smtClean="0"/>
            <a:t>Conference Materials</a:t>
          </a:r>
          <a:endParaRPr lang="en-US" dirty="0"/>
        </a:p>
      </dgm:t>
    </dgm:pt>
    <dgm:pt modelId="{84801900-0F40-4B5D-B6D6-6ED29D06266C}" type="parTrans" cxnId="{74577B05-5462-4F17-BAB4-98741E7A217F}">
      <dgm:prSet/>
      <dgm:spPr/>
      <dgm:t>
        <a:bodyPr/>
        <a:lstStyle/>
        <a:p>
          <a:endParaRPr lang="en-US"/>
        </a:p>
      </dgm:t>
    </dgm:pt>
    <dgm:pt modelId="{93639D73-8A36-466A-BAFB-0E975E3F9BA1}" type="sibTrans" cxnId="{74577B05-5462-4F17-BAB4-98741E7A217F}">
      <dgm:prSet/>
      <dgm:spPr/>
      <dgm:t>
        <a:bodyPr/>
        <a:lstStyle/>
        <a:p>
          <a:endParaRPr lang="en-US"/>
        </a:p>
      </dgm:t>
    </dgm:pt>
    <dgm:pt modelId="{8C735955-B6B2-45F3-9B6A-70AF6F7D7AC5}">
      <dgm:prSet/>
      <dgm:spPr/>
      <dgm:t>
        <a:bodyPr/>
        <a:lstStyle/>
        <a:p>
          <a:r>
            <a:rPr lang="en-US" dirty="0" smtClean="0"/>
            <a:t>Lobbies</a:t>
          </a:r>
          <a:endParaRPr lang="en-US" dirty="0"/>
        </a:p>
      </dgm:t>
    </dgm:pt>
    <dgm:pt modelId="{A15E73B6-45BA-49FE-810E-868C3FA68CBC}" type="parTrans" cxnId="{7280A77D-5F78-4A8D-83D5-75B1D9297B02}">
      <dgm:prSet/>
      <dgm:spPr/>
      <dgm:t>
        <a:bodyPr/>
        <a:lstStyle/>
        <a:p>
          <a:endParaRPr lang="en-US"/>
        </a:p>
      </dgm:t>
    </dgm:pt>
    <dgm:pt modelId="{C6E9070D-5E12-4195-B65F-19DE952D9E04}" type="sibTrans" cxnId="{7280A77D-5F78-4A8D-83D5-75B1D9297B02}">
      <dgm:prSet/>
      <dgm:spPr/>
      <dgm:t>
        <a:bodyPr/>
        <a:lstStyle/>
        <a:p>
          <a:endParaRPr lang="en-US"/>
        </a:p>
      </dgm:t>
    </dgm:pt>
    <dgm:pt modelId="{1FC9E5D0-700C-43BE-AC78-EDDB2B93BCE0}">
      <dgm:prSet/>
      <dgm:spPr/>
      <dgm:t>
        <a:bodyPr/>
        <a:lstStyle/>
        <a:p>
          <a:r>
            <a:rPr lang="en-US" dirty="0" smtClean="0"/>
            <a:t>Rooms</a:t>
          </a:r>
          <a:endParaRPr lang="en-US" dirty="0"/>
        </a:p>
      </dgm:t>
    </dgm:pt>
    <dgm:pt modelId="{CED58220-A3C1-4471-82E9-D87E261704C8}" type="parTrans" cxnId="{C94E1EA9-4CCA-4D24-80AA-F125B2049080}">
      <dgm:prSet/>
      <dgm:spPr/>
      <dgm:t>
        <a:bodyPr/>
        <a:lstStyle/>
        <a:p>
          <a:endParaRPr lang="en-US"/>
        </a:p>
      </dgm:t>
    </dgm:pt>
    <dgm:pt modelId="{5D27F5BB-767A-4452-9C03-695F15DC9051}" type="sibTrans" cxnId="{C94E1EA9-4CCA-4D24-80AA-F125B2049080}">
      <dgm:prSet/>
      <dgm:spPr/>
      <dgm:t>
        <a:bodyPr/>
        <a:lstStyle/>
        <a:p>
          <a:endParaRPr lang="en-US"/>
        </a:p>
      </dgm:t>
    </dgm:pt>
    <dgm:pt modelId="{5879614C-41EF-4D6F-A5D1-9BE4EC0C2815}">
      <dgm:prSet/>
      <dgm:spPr/>
      <dgm:t>
        <a:bodyPr/>
        <a:lstStyle/>
        <a:p>
          <a:r>
            <a:rPr lang="en-US" dirty="0" smtClean="0"/>
            <a:t>Stores</a:t>
          </a:r>
          <a:endParaRPr lang="en-US" dirty="0"/>
        </a:p>
      </dgm:t>
    </dgm:pt>
    <dgm:pt modelId="{E71637CA-C7F4-4764-A45B-D05F1FE4C91D}" type="parTrans" cxnId="{F4328709-C4F0-4A5A-9E7B-DA8DFCC131F7}">
      <dgm:prSet/>
      <dgm:spPr/>
      <dgm:t>
        <a:bodyPr/>
        <a:lstStyle/>
        <a:p>
          <a:endParaRPr lang="en-US"/>
        </a:p>
      </dgm:t>
    </dgm:pt>
    <dgm:pt modelId="{545D73DC-0B82-4CBA-AEBB-7F684A4173A0}" type="sibTrans" cxnId="{F4328709-C4F0-4A5A-9E7B-DA8DFCC131F7}">
      <dgm:prSet/>
      <dgm:spPr/>
      <dgm:t>
        <a:bodyPr/>
        <a:lstStyle/>
        <a:p>
          <a:endParaRPr lang="en-US"/>
        </a:p>
      </dgm:t>
    </dgm:pt>
    <dgm:pt modelId="{F5AC6E7B-31B5-484C-B20A-44B9AF6D93F9}" type="pres">
      <dgm:prSet presAssocID="{66B52317-5BD4-4CF8-B8A5-1B17D891BC6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8F469D5-B171-4F26-AA3D-2962D123D844}" type="pres">
      <dgm:prSet presAssocID="{0ED890C5-173B-4C37-A9FD-07A429DD1CEB}" presName="hierRoot1" presStyleCnt="0">
        <dgm:presLayoutVars>
          <dgm:hierBranch val="init"/>
        </dgm:presLayoutVars>
      </dgm:prSet>
      <dgm:spPr/>
    </dgm:pt>
    <dgm:pt modelId="{F2193456-A8EF-4B40-BD7D-5B7BC9C885E1}" type="pres">
      <dgm:prSet presAssocID="{0ED890C5-173B-4C37-A9FD-07A429DD1CEB}" presName="rootComposite1" presStyleCnt="0"/>
      <dgm:spPr/>
    </dgm:pt>
    <dgm:pt modelId="{CAC27337-FF95-4904-A94F-5BD5E13966EA}" type="pres">
      <dgm:prSet presAssocID="{0ED890C5-173B-4C37-A9FD-07A429DD1CEB}" presName="rootText1" presStyleLbl="node0" presStyleIdx="0" presStyleCnt="1" custScaleX="4399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724251-3EC7-43F8-B488-E55A903E89A6}" type="pres">
      <dgm:prSet presAssocID="{0ED890C5-173B-4C37-A9FD-07A429DD1CE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87476233-3C16-4872-8739-56D4C54943D7}" type="pres">
      <dgm:prSet presAssocID="{0ED890C5-173B-4C37-A9FD-07A429DD1CEB}" presName="hierChild2" presStyleCnt="0"/>
      <dgm:spPr/>
    </dgm:pt>
    <dgm:pt modelId="{235C2104-FA59-4536-8448-D2DFB7BAAF8E}" type="pres">
      <dgm:prSet presAssocID="{67423689-E4EC-4D3E-A2F9-524C181A37E4}" presName="Name37" presStyleLbl="parChTrans1D2" presStyleIdx="0" presStyleCnt="3"/>
      <dgm:spPr/>
      <dgm:t>
        <a:bodyPr/>
        <a:lstStyle/>
        <a:p>
          <a:endParaRPr lang="en-US"/>
        </a:p>
      </dgm:t>
    </dgm:pt>
    <dgm:pt modelId="{EF1F2CA5-3C23-44A5-BBB1-DA5458E16813}" type="pres">
      <dgm:prSet presAssocID="{A9F1DD88-B595-4689-8087-4C9DE919D7E2}" presName="hierRoot2" presStyleCnt="0">
        <dgm:presLayoutVars>
          <dgm:hierBranch val="init"/>
        </dgm:presLayoutVars>
      </dgm:prSet>
      <dgm:spPr/>
    </dgm:pt>
    <dgm:pt modelId="{29F45F08-C7F6-4F07-97F5-C67887CE5F14}" type="pres">
      <dgm:prSet presAssocID="{A9F1DD88-B595-4689-8087-4C9DE919D7E2}" presName="rootComposite" presStyleCnt="0"/>
      <dgm:spPr/>
    </dgm:pt>
    <dgm:pt modelId="{57F813B6-68EA-4BFC-842C-850148DB4BD9}" type="pres">
      <dgm:prSet presAssocID="{A9F1DD88-B595-4689-8087-4C9DE919D7E2}" presName="rootText" presStyleLbl="node2" presStyleIdx="0" presStyleCnt="1" custScaleX="2555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7AB89A4-F880-44DB-9FA4-1156DF059A10}" type="pres">
      <dgm:prSet presAssocID="{A9F1DD88-B595-4689-8087-4C9DE919D7E2}" presName="rootConnector" presStyleLbl="node2" presStyleIdx="0" presStyleCnt="1"/>
      <dgm:spPr/>
      <dgm:t>
        <a:bodyPr/>
        <a:lstStyle/>
        <a:p>
          <a:endParaRPr lang="en-US"/>
        </a:p>
      </dgm:t>
    </dgm:pt>
    <dgm:pt modelId="{A2812629-92D5-49FE-9287-630BB708E34E}" type="pres">
      <dgm:prSet presAssocID="{A9F1DD88-B595-4689-8087-4C9DE919D7E2}" presName="hierChild4" presStyleCnt="0"/>
      <dgm:spPr/>
    </dgm:pt>
    <dgm:pt modelId="{A1EDF6DB-F034-4DBF-8F1F-88006D72609F}" type="pres">
      <dgm:prSet presAssocID="{FFA253AC-8008-4FDF-824F-860AE57E187B}" presName="Name37" presStyleLbl="parChTrans1D3" presStyleIdx="0" presStyleCnt="1"/>
      <dgm:spPr/>
      <dgm:t>
        <a:bodyPr/>
        <a:lstStyle/>
        <a:p>
          <a:endParaRPr lang="en-US"/>
        </a:p>
      </dgm:t>
    </dgm:pt>
    <dgm:pt modelId="{0FBD56F2-C538-47F4-AB98-C2E6C7977D3D}" type="pres">
      <dgm:prSet presAssocID="{B8F04621-DEB4-4D9A-81E4-C55E7770B435}" presName="hierRoot2" presStyleCnt="0">
        <dgm:presLayoutVars>
          <dgm:hierBranch val="init"/>
        </dgm:presLayoutVars>
      </dgm:prSet>
      <dgm:spPr/>
    </dgm:pt>
    <dgm:pt modelId="{FC05E2C3-3295-495A-8B0D-C40A690C0698}" type="pres">
      <dgm:prSet presAssocID="{B8F04621-DEB4-4D9A-81E4-C55E7770B435}" presName="rootComposite" presStyleCnt="0"/>
      <dgm:spPr/>
    </dgm:pt>
    <dgm:pt modelId="{1126393B-C1D5-4BBB-9D4B-040AF4E3A091}" type="pres">
      <dgm:prSet presAssocID="{B8F04621-DEB4-4D9A-81E4-C55E7770B435}" presName="rootText" presStyleLbl="node3" presStyleIdx="0" presStyleCnt="1" custScaleX="1806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F44E49-BA06-49AA-B72C-DDB2F229BFF5}" type="pres">
      <dgm:prSet presAssocID="{B8F04621-DEB4-4D9A-81E4-C55E7770B435}" presName="rootConnector" presStyleLbl="node3" presStyleIdx="0" presStyleCnt="1"/>
      <dgm:spPr/>
      <dgm:t>
        <a:bodyPr/>
        <a:lstStyle/>
        <a:p>
          <a:endParaRPr lang="en-US"/>
        </a:p>
      </dgm:t>
    </dgm:pt>
    <dgm:pt modelId="{15EDCA31-F60A-47B6-A526-F0095C6B9013}" type="pres">
      <dgm:prSet presAssocID="{B8F04621-DEB4-4D9A-81E4-C55E7770B435}" presName="hierChild4" presStyleCnt="0"/>
      <dgm:spPr/>
    </dgm:pt>
    <dgm:pt modelId="{6C2B6A63-BBB7-46BA-9F11-3896AEC0B1E6}" type="pres">
      <dgm:prSet presAssocID="{A3528ACB-E42B-419A-AC62-1612153FF242}" presName="Name37" presStyleLbl="parChTrans1D4" presStyleIdx="0" presStyleCnt="23"/>
      <dgm:spPr/>
      <dgm:t>
        <a:bodyPr/>
        <a:lstStyle/>
        <a:p>
          <a:endParaRPr lang="en-US"/>
        </a:p>
      </dgm:t>
    </dgm:pt>
    <dgm:pt modelId="{20367AEF-8638-4C2B-9FDB-2CF0AEC9122E}" type="pres">
      <dgm:prSet presAssocID="{09B0263D-5C38-403E-87C4-FC8BDB10BE24}" presName="hierRoot2" presStyleCnt="0">
        <dgm:presLayoutVars>
          <dgm:hierBranch val="init"/>
        </dgm:presLayoutVars>
      </dgm:prSet>
      <dgm:spPr/>
    </dgm:pt>
    <dgm:pt modelId="{9F3C5BAF-ED8D-4474-939E-6C0DB98F77E4}" type="pres">
      <dgm:prSet presAssocID="{09B0263D-5C38-403E-87C4-FC8BDB10BE24}" presName="rootComposite" presStyleCnt="0"/>
      <dgm:spPr/>
    </dgm:pt>
    <dgm:pt modelId="{F92CFFE6-671C-4451-9425-55D50AE30468}" type="pres">
      <dgm:prSet presAssocID="{09B0263D-5C38-403E-87C4-FC8BDB10BE24}" presName="rootText" presStyleLbl="node4" presStyleIdx="0" presStyleCnt="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3D436F-7A84-423B-B05D-DBA529FC1A87}" type="pres">
      <dgm:prSet presAssocID="{09B0263D-5C38-403E-87C4-FC8BDB10BE24}" presName="rootConnector" presStyleLbl="node4" presStyleIdx="0" presStyleCnt="20"/>
      <dgm:spPr/>
      <dgm:t>
        <a:bodyPr/>
        <a:lstStyle/>
        <a:p>
          <a:endParaRPr lang="en-US"/>
        </a:p>
      </dgm:t>
    </dgm:pt>
    <dgm:pt modelId="{D2739507-BA38-4B4D-9DF6-FFCE4FAE4E8B}" type="pres">
      <dgm:prSet presAssocID="{09B0263D-5C38-403E-87C4-FC8BDB10BE24}" presName="hierChild4" presStyleCnt="0"/>
      <dgm:spPr/>
    </dgm:pt>
    <dgm:pt modelId="{347A26B2-CA1B-4BF8-A8B2-D3DB4F86F962}" type="pres">
      <dgm:prSet presAssocID="{C6DBC416-F23C-481A-A88E-143FF052910E}" presName="Name37" presStyleLbl="parChTrans1D4" presStyleIdx="1" presStyleCnt="23"/>
      <dgm:spPr/>
      <dgm:t>
        <a:bodyPr/>
        <a:lstStyle/>
        <a:p>
          <a:endParaRPr lang="en-US"/>
        </a:p>
      </dgm:t>
    </dgm:pt>
    <dgm:pt modelId="{288F34C7-02AB-43DB-AE46-BDACC50F46D3}" type="pres">
      <dgm:prSet presAssocID="{C90EFA82-C4AD-4F21-B245-0F1F62786DB8}" presName="hierRoot2" presStyleCnt="0">
        <dgm:presLayoutVars>
          <dgm:hierBranch val="init"/>
        </dgm:presLayoutVars>
      </dgm:prSet>
      <dgm:spPr/>
    </dgm:pt>
    <dgm:pt modelId="{3D0D6378-FF7F-464C-A2F4-899A268B232D}" type="pres">
      <dgm:prSet presAssocID="{C90EFA82-C4AD-4F21-B245-0F1F62786DB8}" presName="rootComposite" presStyleCnt="0"/>
      <dgm:spPr/>
    </dgm:pt>
    <dgm:pt modelId="{86FB01AC-D707-420F-872F-DE5C27CDB32F}" type="pres">
      <dgm:prSet presAssocID="{C90EFA82-C4AD-4F21-B245-0F1F62786DB8}" presName="rootText" presStyleLbl="node4" presStyleIdx="1" presStyleCnt="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418CD3-1EB5-4039-A3DB-BE9A469E2CBE}" type="pres">
      <dgm:prSet presAssocID="{C90EFA82-C4AD-4F21-B245-0F1F62786DB8}" presName="rootConnector" presStyleLbl="node4" presStyleIdx="1" presStyleCnt="20"/>
      <dgm:spPr/>
      <dgm:t>
        <a:bodyPr/>
        <a:lstStyle/>
        <a:p>
          <a:endParaRPr lang="en-US"/>
        </a:p>
      </dgm:t>
    </dgm:pt>
    <dgm:pt modelId="{490C69BC-D26C-40FB-93F4-447785F8F69B}" type="pres">
      <dgm:prSet presAssocID="{C90EFA82-C4AD-4F21-B245-0F1F62786DB8}" presName="hierChild4" presStyleCnt="0"/>
      <dgm:spPr/>
    </dgm:pt>
    <dgm:pt modelId="{4FD92B99-285E-4FC8-982A-4D1D36EA6BC0}" type="pres">
      <dgm:prSet presAssocID="{C90EFA82-C4AD-4F21-B245-0F1F62786DB8}" presName="hierChild5" presStyleCnt="0"/>
      <dgm:spPr/>
    </dgm:pt>
    <dgm:pt modelId="{77617972-1D3A-496B-87EE-023692812C04}" type="pres">
      <dgm:prSet presAssocID="{16BAB4B1-4B75-4782-9847-45FB50893AF0}" presName="Name37" presStyleLbl="parChTrans1D4" presStyleIdx="2" presStyleCnt="23"/>
      <dgm:spPr/>
      <dgm:t>
        <a:bodyPr/>
        <a:lstStyle/>
        <a:p>
          <a:endParaRPr lang="en-US"/>
        </a:p>
      </dgm:t>
    </dgm:pt>
    <dgm:pt modelId="{8AF5346E-5E65-4DE5-B63D-65AC0ED14847}" type="pres">
      <dgm:prSet presAssocID="{2254ACDB-A79B-42D5-850C-85BFDDA423FF}" presName="hierRoot2" presStyleCnt="0">
        <dgm:presLayoutVars>
          <dgm:hierBranch val="init"/>
        </dgm:presLayoutVars>
      </dgm:prSet>
      <dgm:spPr/>
    </dgm:pt>
    <dgm:pt modelId="{35364245-E03D-4A42-A34D-57F7EEC2BFA7}" type="pres">
      <dgm:prSet presAssocID="{2254ACDB-A79B-42D5-850C-85BFDDA423FF}" presName="rootComposite" presStyleCnt="0"/>
      <dgm:spPr/>
    </dgm:pt>
    <dgm:pt modelId="{F556A6FD-8E66-4289-BFCC-264B2E4DA169}" type="pres">
      <dgm:prSet presAssocID="{2254ACDB-A79B-42D5-850C-85BFDDA423FF}" presName="rootText" presStyleLbl="node4" presStyleIdx="2" presStyleCnt="20" custScaleX="1140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ECDAC6-7C0A-46AB-8507-78EBCDCF49A7}" type="pres">
      <dgm:prSet presAssocID="{2254ACDB-A79B-42D5-850C-85BFDDA423FF}" presName="rootConnector" presStyleLbl="node4" presStyleIdx="2" presStyleCnt="20"/>
      <dgm:spPr/>
      <dgm:t>
        <a:bodyPr/>
        <a:lstStyle/>
        <a:p>
          <a:endParaRPr lang="en-US"/>
        </a:p>
      </dgm:t>
    </dgm:pt>
    <dgm:pt modelId="{F486F6F4-A504-4004-A1A8-56294911CDD5}" type="pres">
      <dgm:prSet presAssocID="{2254ACDB-A79B-42D5-850C-85BFDDA423FF}" presName="hierChild4" presStyleCnt="0"/>
      <dgm:spPr/>
    </dgm:pt>
    <dgm:pt modelId="{1FFA4515-9792-4854-9FED-51BEE9737180}" type="pres">
      <dgm:prSet presAssocID="{2254ACDB-A79B-42D5-850C-85BFDDA423FF}" presName="hierChild5" presStyleCnt="0"/>
      <dgm:spPr/>
    </dgm:pt>
    <dgm:pt modelId="{A2863404-D3A0-462D-B3C3-63996F523519}" type="pres">
      <dgm:prSet presAssocID="{C3B47B3D-5A15-40F0-A928-CE613CE13320}" presName="Name111" presStyleLbl="parChTrans1D4" presStyleIdx="3" presStyleCnt="23"/>
      <dgm:spPr/>
      <dgm:t>
        <a:bodyPr/>
        <a:lstStyle/>
        <a:p>
          <a:endParaRPr lang="en-US"/>
        </a:p>
      </dgm:t>
    </dgm:pt>
    <dgm:pt modelId="{637245E8-381D-402F-899D-38C762DB9E1D}" type="pres">
      <dgm:prSet presAssocID="{D42BF978-1151-4899-8DF4-11766E3DE78C}" presName="hierRoot3" presStyleCnt="0">
        <dgm:presLayoutVars>
          <dgm:hierBranch val="init"/>
        </dgm:presLayoutVars>
      </dgm:prSet>
      <dgm:spPr/>
    </dgm:pt>
    <dgm:pt modelId="{03DE5A2B-592C-457F-9834-58F518A04646}" type="pres">
      <dgm:prSet presAssocID="{D42BF978-1151-4899-8DF4-11766E3DE78C}" presName="rootComposite3" presStyleCnt="0"/>
      <dgm:spPr/>
    </dgm:pt>
    <dgm:pt modelId="{1EE432FB-A423-4DED-B696-09C9FA4CCB8C}" type="pres">
      <dgm:prSet presAssocID="{D42BF978-1151-4899-8DF4-11766E3DE78C}" presName="rootText3" presStyleLbl="asst4" presStyleIdx="0" presStyleCnt="3" custScaleX="1565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06E364-9D75-4C22-94F8-DB170C1D808E}" type="pres">
      <dgm:prSet presAssocID="{D42BF978-1151-4899-8DF4-11766E3DE78C}" presName="rootConnector3" presStyleLbl="asst4" presStyleIdx="0" presStyleCnt="3"/>
      <dgm:spPr/>
      <dgm:t>
        <a:bodyPr/>
        <a:lstStyle/>
        <a:p>
          <a:endParaRPr lang="en-US"/>
        </a:p>
      </dgm:t>
    </dgm:pt>
    <dgm:pt modelId="{F516C87D-9027-4EB7-BDFC-B35259F3A2FD}" type="pres">
      <dgm:prSet presAssocID="{D42BF978-1151-4899-8DF4-11766E3DE78C}" presName="hierChild6" presStyleCnt="0"/>
      <dgm:spPr/>
    </dgm:pt>
    <dgm:pt modelId="{953BAACE-AD0F-4C02-861E-2297D513C2D6}" type="pres">
      <dgm:prSet presAssocID="{D42BF978-1151-4899-8DF4-11766E3DE78C}" presName="hierChild7" presStyleCnt="0"/>
      <dgm:spPr/>
    </dgm:pt>
    <dgm:pt modelId="{65E4A49B-D350-4CBA-A368-57C84C5E374A}" type="pres">
      <dgm:prSet presAssocID="{09B0263D-5C38-403E-87C4-FC8BDB10BE24}" presName="hierChild5" presStyleCnt="0"/>
      <dgm:spPr/>
    </dgm:pt>
    <dgm:pt modelId="{2EC0BE6E-FC14-40AA-8A34-616150D51703}" type="pres">
      <dgm:prSet presAssocID="{1FC3FE5D-019F-4000-8653-D627AA78DBC3}" presName="Name37" presStyleLbl="parChTrans1D4" presStyleIdx="4" presStyleCnt="23"/>
      <dgm:spPr/>
      <dgm:t>
        <a:bodyPr/>
        <a:lstStyle/>
        <a:p>
          <a:endParaRPr lang="en-US"/>
        </a:p>
      </dgm:t>
    </dgm:pt>
    <dgm:pt modelId="{B88EEEBA-F108-45AD-B2E3-64E7263800E9}" type="pres">
      <dgm:prSet presAssocID="{97B476AF-C414-4FDE-9AF9-9531F180C1C3}" presName="hierRoot2" presStyleCnt="0">
        <dgm:presLayoutVars>
          <dgm:hierBranch val="init"/>
        </dgm:presLayoutVars>
      </dgm:prSet>
      <dgm:spPr/>
    </dgm:pt>
    <dgm:pt modelId="{E3F6577A-DA1D-4B63-82E7-29F8BD54DA73}" type="pres">
      <dgm:prSet presAssocID="{97B476AF-C414-4FDE-9AF9-9531F180C1C3}" presName="rootComposite" presStyleCnt="0"/>
      <dgm:spPr/>
    </dgm:pt>
    <dgm:pt modelId="{9AE7C7D3-3899-4C2F-AA99-B378B92A96D0}" type="pres">
      <dgm:prSet presAssocID="{97B476AF-C414-4FDE-9AF9-9531F180C1C3}" presName="rootText" presStyleLbl="node4" presStyleIdx="3" presStyleCnt="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6F0D14-38E1-4EA3-9154-46B6AFAEA029}" type="pres">
      <dgm:prSet presAssocID="{97B476AF-C414-4FDE-9AF9-9531F180C1C3}" presName="rootConnector" presStyleLbl="node4" presStyleIdx="3" presStyleCnt="20"/>
      <dgm:spPr/>
      <dgm:t>
        <a:bodyPr/>
        <a:lstStyle/>
        <a:p>
          <a:endParaRPr lang="en-US"/>
        </a:p>
      </dgm:t>
    </dgm:pt>
    <dgm:pt modelId="{CA629A84-3476-4BA1-87D3-FEE4355E048C}" type="pres">
      <dgm:prSet presAssocID="{97B476AF-C414-4FDE-9AF9-9531F180C1C3}" presName="hierChild4" presStyleCnt="0"/>
      <dgm:spPr/>
    </dgm:pt>
    <dgm:pt modelId="{995BC0F8-526B-4E9F-9F24-247B31D9C058}" type="pres">
      <dgm:prSet presAssocID="{97B476AF-C414-4FDE-9AF9-9531F180C1C3}" presName="hierChild5" presStyleCnt="0"/>
      <dgm:spPr/>
    </dgm:pt>
    <dgm:pt modelId="{9C47DAE2-5CD2-4A6C-A371-48BBC1FD1805}" type="pres">
      <dgm:prSet presAssocID="{C2542AA5-CAEC-4B87-958C-83AB99A8EC79}" presName="Name37" presStyleLbl="parChTrans1D4" presStyleIdx="5" presStyleCnt="23"/>
      <dgm:spPr/>
      <dgm:t>
        <a:bodyPr/>
        <a:lstStyle/>
        <a:p>
          <a:endParaRPr lang="en-US"/>
        </a:p>
      </dgm:t>
    </dgm:pt>
    <dgm:pt modelId="{BBE3653D-6730-4801-A044-4EFD654B9EEC}" type="pres">
      <dgm:prSet presAssocID="{D236E31B-1916-4BB6-87BF-D3188FF3832E}" presName="hierRoot2" presStyleCnt="0">
        <dgm:presLayoutVars>
          <dgm:hierBranch val="init"/>
        </dgm:presLayoutVars>
      </dgm:prSet>
      <dgm:spPr/>
    </dgm:pt>
    <dgm:pt modelId="{2775B89F-DCF0-4226-BE4D-0DAE39167619}" type="pres">
      <dgm:prSet presAssocID="{D236E31B-1916-4BB6-87BF-D3188FF3832E}" presName="rootComposite" presStyleCnt="0"/>
      <dgm:spPr/>
    </dgm:pt>
    <dgm:pt modelId="{9B62A60E-B856-4837-AFE7-6A01FC5CA68D}" type="pres">
      <dgm:prSet presAssocID="{D236E31B-1916-4BB6-87BF-D3188FF3832E}" presName="rootText" presStyleLbl="node4" presStyleIdx="4" presStyleCnt="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BED15B-F8B4-4912-B578-F20D7F62FFCA}" type="pres">
      <dgm:prSet presAssocID="{D236E31B-1916-4BB6-87BF-D3188FF3832E}" presName="rootConnector" presStyleLbl="node4" presStyleIdx="4" presStyleCnt="20"/>
      <dgm:spPr/>
      <dgm:t>
        <a:bodyPr/>
        <a:lstStyle/>
        <a:p>
          <a:endParaRPr lang="en-US"/>
        </a:p>
      </dgm:t>
    </dgm:pt>
    <dgm:pt modelId="{90A635A4-A6EE-4A83-B885-449C4B32C925}" type="pres">
      <dgm:prSet presAssocID="{D236E31B-1916-4BB6-87BF-D3188FF3832E}" presName="hierChild4" presStyleCnt="0"/>
      <dgm:spPr/>
    </dgm:pt>
    <dgm:pt modelId="{32FB2AB3-977E-4154-9381-C9386F885D5F}" type="pres">
      <dgm:prSet presAssocID="{D236E31B-1916-4BB6-87BF-D3188FF3832E}" presName="hierChild5" presStyleCnt="0"/>
      <dgm:spPr/>
    </dgm:pt>
    <dgm:pt modelId="{51DC5B0B-4AD8-4212-AADA-00B448BE9F51}" type="pres">
      <dgm:prSet presAssocID="{BFC9F5E0-9C89-46DE-9A64-3F0C0B5B8A5E}" presName="Name111" presStyleLbl="parChTrans1D4" presStyleIdx="6" presStyleCnt="23"/>
      <dgm:spPr/>
      <dgm:t>
        <a:bodyPr/>
        <a:lstStyle/>
        <a:p>
          <a:endParaRPr lang="en-US"/>
        </a:p>
      </dgm:t>
    </dgm:pt>
    <dgm:pt modelId="{2BA6ADAE-30F4-4C69-ADA3-A9C4FC8BFC58}" type="pres">
      <dgm:prSet presAssocID="{BB259444-D727-41BF-92DB-0B33867132A9}" presName="hierRoot3" presStyleCnt="0">
        <dgm:presLayoutVars>
          <dgm:hierBranch val="init"/>
        </dgm:presLayoutVars>
      </dgm:prSet>
      <dgm:spPr/>
    </dgm:pt>
    <dgm:pt modelId="{97F92935-1821-4FF7-A04E-B09E02232024}" type="pres">
      <dgm:prSet presAssocID="{BB259444-D727-41BF-92DB-0B33867132A9}" presName="rootComposite3" presStyleCnt="0"/>
      <dgm:spPr/>
    </dgm:pt>
    <dgm:pt modelId="{1D07F9FF-4CFE-4ED5-9A8D-42D33AC3E06C}" type="pres">
      <dgm:prSet presAssocID="{BB259444-D727-41BF-92DB-0B33867132A9}" presName="rootText3" presStyleLbl="asst4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DCD04F-1ED9-4CFB-AB94-851D6D48E76E}" type="pres">
      <dgm:prSet presAssocID="{BB259444-D727-41BF-92DB-0B33867132A9}" presName="rootConnector3" presStyleLbl="asst4" presStyleIdx="1" presStyleCnt="3"/>
      <dgm:spPr/>
      <dgm:t>
        <a:bodyPr/>
        <a:lstStyle/>
        <a:p>
          <a:endParaRPr lang="en-US"/>
        </a:p>
      </dgm:t>
    </dgm:pt>
    <dgm:pt modelId="{DD7196E2-04B5-4595-AFBE-A367B7028AF1}" type="pres">
      <dgm:prSet presAssocID="{BB259444-D727-41BF-92DB-0B33867132A9}" presName="hierChild6" presStyleCnt="0"/>
      <dgm:spPr/>
    </dgm:pt>
    <dgm:pt modelId="{4AB5417A-481F-4A54-BFE4-90B2C2D2501A}" type="pres">
      <dgm:prSet presAssocID="{BB259444-D727-41BF-92DB-0B33867132A9}" presName="hierChild7" presStyleCnt="0"/>
      <dgm:spPr/>
    </dgm:pt>
    <dgm:pt modelId="{75127F77-4133-4CE6-84CB-970301175A07}" type="pres">
      <dgm:prSet presAssocID="{D5587244-9E99-43BE-AF05-B69E810F21DD}" presName="Name37" presStyleLbl="parChTrans1D4" presStyleIdx="7" presStyleCnt="23"/>
      <dgm:spPr/>
      <dgm:t>
        <a:bodyPr/>
        <a:lstStyle/>
        <a:p>
          <a:endParaRPr lang="en-US"/>
        </a:p>
      </dgm:t>
    </dgm:pt>
    <dgm:pt modelId="{4B114802-1B3D-4079-8E6E-0020683E6DF9}" type="pres">
      <dgm:prSet presAssocID="{AEE5BBD1-917A-4F49-A975-32E3E412341C}" presName="hierRoot2" presStyleCnt="0">
        <dgm:presLayoutVars>
          <dgm:hierBranch val="init"/>
        </dgm:presLayoutVars>
      </dgm:prSet>
      <dgm:spPr/>
    </dgm:pt>
    <dgm:pt modelId="{85AA5D8D-91CB-4C88-B033-1019DC124D24}" type="pres">
      <dgm:prSet presAssocID="{AEE5BBD1-917A-4F49-A975-32E3E412341C}" presName="rootComposite" presStyleCnt="0"/>
      <dgm:spPr/>
    </dgm:pt>
    <dgm:pt modelId="{018B1F54-93DC-4F96-86E9-A6E548E4EC36}" type="pres">
      <dgm:prSet presAssocID="{AEE5BBD1-917A-4F49-A975-32E3E412341C}" presName="rootText" presStyleLbl="node4" presStyleIdx="5" presStyleCnt="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419395-2E35-424D-A637-99F24C1A045A}" type="pres">
      <dgm:prSet presAssocID="{AEE5BBD1-917A-4F49-A975-32E3E412341C}" presName="rootConnector" presStyleLbl="node4" presStyleIdx="5" presStyleCnt="20"/>
      <dgm:spPr/>
      <dgm:t>
        <a:bodyPr/>
        <a:lstStyle/>
        <a:p>
          <a:endParaRPr lang="en-US"/>
        </a:p>
      </dgm:t>
    </dgm:pt>
    <dgm:pt modelId="{B2038F88-E5CD-4274-A007-D9A3BE0BCC81}" type="pres">
      <dgm:prSet presAssocID="{AEE5BBD1-917A-4F49-A975-32E3E412341C}" presName="hierChild4" presStyleCnt="0"/>
      <dgm:spPr/>
    </dgm:pt>
    <dgm:pt modelId="{734010A7-11E6-4071-A49C-1B6FF318FA17}" type="pres">
      <dgm:prSet presAssocID="{AEE5BBD1-917A-4F49-A975-32E3E412341C}" presName="hierChild5" presStyleCnt="0"/>
      <dgm:spPr/>
    </dgm:pt>
    <dgm:pt modelId="{44EFE78E-482C-4143-9C94-5B63AE0510FF}" type="pres">
      <dgm:prSet presAssocID="{A5BDD1A8-7B22-4F96-8E48-9AEF35CB2A14}" presName="Name37" presStyleLbl="parChTrans1D4" presStyleIdx="8" presStyleCnt="23"/>
      <dgm:spPr/>
      <dgm:t>
        <a:bodyPr/>
        <a:lstStyle/>
        <a:p>
          <a:endParaRPr lang="en-US"/>
        </a:p>
      </dgm:t>
    </dgm:pt>
    <dgm:pt modelId="{C5F79EA3-23BA-4AF0-AA8E-CF544868A59D}" type="pres">
      <dgm:prSet presAssocID="{259EC683-4E81-4398-929A-147B8FE512BD}" presName="hierRoot2" presStyleCnt="0">
        <dgm:presLayoutVars>
          <dgm:hierBranch val="init"/>
        </dgm:presLayoutVars>
      </dgm:prSet>
      <dgm:spPr/>
    </dgm:pt>
    <dgm:pt modelId="{CEEA396D-40F0-4B9A-97CD-468955DAEBBD}" type="pres">
      <dgm:prSet presAssocID="{259EC683-4E81-4398-929A-147B8FE512BD}" presName="rootComposite" presStyleCnt="0"/>
      <dgm:spPr/>
    </dgm:pt>
    <dgm:pt modelId="{D1456DBB-1E46-4DD9-899A-52611FFE1A7C}" type="pres">
      <dgm:prSet presAssocID="{259EC683-4E81-4398-929A-147B8FE512BD}" presName="rootText" presStyleLbl="node4" presStyleIdx="6" presStyleCnt="20" custScaleX="1174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4ABC12C-82AE-42EB-B66D-29A0781D66F2}" type="pres">
      <dgm:prSet presAssocID="{259EC683-4E81-4398-929A-147B8FE512BD}" presName="rootConnector" presStyleLbl="node4" presStyleIdx="6" presStyleCnt="20"/>
      <dgm:spPr/>
      <dgm:t>
        <a:bodyPr/>
        <a:lstStyle/>
        <a:p>
          <a:endParaRPr lang="en-US"/>
        </a:p>
      </dgm:t>
    </dgm:pt>
    <dgm:pt modelId="{006B9DE3-5D0C-4D12-8508-1B54C837BAE4}" type="pres">
      <dgm:prSet presAssocID="{259EC683-4E81-4398-929A-147B8FE512BD}" presName="hierChild4" presStyleCnt="0"/>
      <dgm:spPr/>
    </dgm:pt>
    <dgm:pt modelId="{C289DE2A-6B6B-4A32-804E-7234D0D2021F}" type="pres">
      <dgm:prSet presAssocID="{BD2D0D45-CAFE-49F3-AF2A-18AD47DA7E7C}" presName="Name37" presStyleLbl="parChTrans1D4" presStyleIdx="9" presStyleCnt="23"/>
      <dgm:spPr/>
      <dgm:t>
        <a:bodyPr/>
        <a:lstStyle/>
        <a:p>
          <a:endParaRPr lang="en-US"/>
        </a:p>
      </dgm:t>
    </dgm:pt>
    <dgm:pt modelId="{A9964C55-C6FE-4539-A5DB-49E7EFD87544}" type="pres">
      <dgm:prSet presAssocID="{359E23DA-B0C4-4483-9D74-0863C1FFC772}" presName="hierRoot2" presStyleCnt="0">
        <dgm:presLayoutVars>
          <dgm:hierBranch val="init"/>
        </dgm:presLayoutVars>
      </dgm:prSet>
      <dgm:spPr/>
    </dgm:pt>
    <dgm:pt modelId="{515C4BB6-FAFC-44E9-A75B-6BA348F10ACD}" type="pres">
      <dgm:prSet presAssocID="{359E23DA-B0C4-4483-9D74-0863C1FFC772}" presName="rootComposite" presStyleCnt="0"/>
      <dgm:spPr/>
    </dgm:pt>
    <dgm:pt modelId="{934148F2-E9C3-40A9-8C24-8CAC722E9E68}" type="pres">
      <dgm:prSet presAssocID="{359E23DA-B0C4-4483-9D74-0863C1FFC772}" presName="rootText" presStyleLbl="node4" presStyleIdx="7" presStyleCnt="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9AD064-F15C-468D-8B35-A9EC0009171F}" type="pres">
      <dgm:prSet presAssocID="{359E23DA-B0C4-4483-9D74-0863C1FFC772}" presName="rootConnector" presStyleLbl="node4" presStyleIdx="7" presStyleCnt="20"/>
      <dgm:spPr/>
      <dgm:t>
        <a:bodyPr/>
        <a:lstStyle/>
        <a:p>
          <a:endParaRPr lang="en-US"/>
        </a:p>
      </dgm:t>
    </dgm:pt>
    <dgm:pt modelId="{D9707419-173C-481F-84E9-C67123B57F4C}" type="pres">
      <dgm:prSet presAssocID="{359E23DA-B0C4-4483-9D74-0863C1FFC772}" presName="hierChild4" presStyleCnt="0"/>
      <dgm:spPr/>
    </dgm:pt>
    <dgm:pt modelId="{963B8004-2AB9-4905-9B73-D72DD3D584F8}" type="pres">
      <dgm:prSet presAssocID="{359E23DA-B0C4-4483-9D74-0863C1FFC772}" presName="hierChild5" presStyleCnt="0"/>
      <dgm:spPr/>
    </dgm:pt>
    <dgm:pt modelId="{4E5D48F7-17C3-4E0B-95FF-24C95B4AE671}" type="pres">
      <dgm:prSet presAssocID="{9CE607B2-904C-4FF9-9649-DF8327CFB340}" presName="Name37" presStyleLbl="parChTrans1D4" presStyleIdx="10" presStyleCnt="23"/>
      <dgm:spPr/>
      <dgm:t>
        <a:bodyPr/>
        <a:lstStyle/>
        <a:p>
          <a:endParaRPr lang="en-US"/>
        </a:p>
      </dgm:t>
    </dgm:pt>
    <dgm:pt modelId="{78306792-10DC-45AD-901B-4A2E90CFE448}" type="pres">
      <dgm:prSet presAssocID="{083F8CA8-FA16-4A7B-9260-B135DAAA6D0D}" presName="hierRoot2" presStyleCnt="0">
        <dgm:presLayoutVars>
          <dgm:hierBranch val="init"/>
        </dgm:presLayoutVars>
      </dgm:prSet>
      <dgm:spPr/>
    </dgm:pt>
    <dgm:pt modelId="{5C83DB16-A8A1-4942-9AFE-15AB18B55FCE}" type="pres">
      <dgm:prSet presAssocID="{083F8CA8-FA16-4A7B-9260-B135DAAA6D0D}" presName="rootComposite" presStyleCnt="0"/>
      <dgm:spPr/>
    </dgm:pt>
    <dgm:pt modelId="{B9F4B4A7-4A0E-4C64-9AD1-444A8D94E180}" type="pres">
      <dgm:prSet presAssocID="{083F8CA8-FA16-4A7B-9260-B135DAAA6D0D}" presName="rootText" presStyleLbl="node4" presStyleIdx="8" presStyleCnt="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D612EF-781F-47E4-A23D-B8D1B7C8FBC0}" type="pres">
      <dgm:prSet presAssocID="{083F8CA8-FA16-4A7B-9260-B135DAAA6D0D}" presName="rootConnector" presStyleLbl="node4" presStyleIdx="8" presStyleCnt="20"/>
      <dgm:spPr/>
      <dgm:t>
        <a:bodyPr/>
        <a:lstStyle/>
        <a:p>
          <a:endParaRPr lang="en-US"/>
        </a:p>
      </dgm:t>
    </dgm:pt>
    <dgm:pt modelId="{B9A1DD70-D049-4C26-9D43-31EE070DDD13}" type="pres">
      <dgm:prSet presAssocID="{083F8CA8-FA16-4A7B-9260-B135DAAA6D0D}" presName="hierChild4" presStyleCnt="0"/>
      <dgm:spPr/>
    </dgm:pt>
    <dgm:pt modelId="{78979C5B-DE9D-4C69-A449-94399CDCA8E1}" type="pres">
      <dgm:prSet presAssocID="{083F8CA8-FA16-4A7B-9260-B135DAAA6D0D}" presName="hierChild5" presStyleCnt="0"/>
      <dgm:spPr/>
    </dgm:pt>
    <dgm:pt modelId="{6BFFDB6F-4406-4ECD-B0E8-73E34E2F197B}" type="pres">
      <dgm:prSet presAssocID="{259EC683-4E81-4398-929A-147B8FE512BD}" presName="hierChild5" presStyleCnt="0"/>
      <dgm:spPr/>
    </dgm:pt>
    <dgm:pt modelId="{5867C46F-12D2-4326-B5C4-85D8EAC57F47}" type="pres">
      <dgm:prSet presAssocID="{3FF1B5F3-12C2-4C89-9A76-17CA495216E0}" presName="Name37" presStyleLbl="parChTrans1D4" presStyleIdx="11" presStyleCnt="23"/>
      <dgm:spPr/>
      <dgm:t>
        <a:bodyPr/>
        <a:lstStyle/>
        <a:p>
          <a:endParaRPr lang="en-US"/>
        </a:p>
      </dgm:t>
    </dgm:pt>
    <dgm:pt modelId="{E296794C-30D7-4240-BBFE-A1523C9180F7}" type="pres">
      <dgm:prSet presAssocID="{9E958485-A1EE-4B3D-BD8E-101289066FD9}" presName="hierRoot2" presStyleCnt="0">
        <dgm:presLayoutVars>
          <dgm:hierBranch val="init"/>
        </dgm:presLayoutVars>
      </dgm:prSet>
      <dgm:spPr/>
    </dgm:pt>
    <dgm:pt modelId="{8B9637E3-0732-488F-9441-10C8DCD0B7A6}" type="pres">
      <dgm:prSet presAssocID="{9E958485-A1EE-4B3D-BD8E-101289066FD9}" presName="rootComposite" presStyleCnt="0"/>
      <dgm:spPr/>
    </dgm:pt>
    <dgm:pt modelId="{9B8DB175-C2B2-41FC-88D8-1F0487200983}" type="pres">
      <dgm:prSet presAssocID="{9E958485-A1EE-4B3D-BD8E-101289066FD9}" presName="rootText" presStyleLbl="node4" presStyleIdx="9" presStyleCnt="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20319E-20CD-427B-8267-8B1BA501CD1E}" type="pres">
      <dgm:prSet presAssocID="{9E958485-A1EE-4B3D-BD8E-101289066FD9}" presName="rootConnector" presStyleLbl="node4" presStyleIdx="9" presStyleCnt="20"/>
      <dgm:spPr/>
      <dgm:t>
        <a:bodyPr/>
        <a:lstStyle/>
        <a:p>
          <a:endParaRPr lang="en-US"/>
        </a:p>
      </dgm:t>
    </dgm:pt>
    <dgm:pt modelId="{32F16DCC-263A-4BB4-A0ED-FC6681BF51BB}" type="pres">
      <dgm:prSet presAssocID="{9E958485-A1EE-4B3D-BD8E-101289066FD9}" presName="hierChild4" presStyleCnt="0"/>
      <dgm:spPr/>
    </dgm:pt>
    <dgm:pt modelId="{2453C0FD-ADB4-4AEB-BD1D-3C7916048E6D}" type="pres">
      <dgm:prSet presAssocID="{9E958485-A1EE-4B3D-BD8E-101289066FD9}" presName="hierChild5" presStyleCnt="0"/>
      <dgm:spPr/>
    </dgm:pt>
    <dgm:pt modelId="{4C22CB4A-4779-4A16-8E72-EA73451EB153}" type="pres">
      <dgm:prSet presAssocID="{B230E064-9F02-4378-9D40-AD085285EF00}" presName="Name37" presStyleLbl="parChTrans1D4" presStyleIdx="12" presStyleCnt="23"/>
      <dgm:spPr/>
      <dgm:t>
        <a:bodyPr/>
        <a:lstStyle/>
        <a:p>
          <a:endParaRPr lang="en-US"/>
        </a:p>
      </dgm:t>
    </dgm:pt>
    <dgm:pt modelId="{CF9D956C-9F4B-4CED-BAF4-846EEE0B411C}" type="pres">
      <dgm:prSet presAssocID="{1FADC0A1-FF2C-4CC7-814F-DED1A9FF846A}" presName="hierRoot2" presStyleCnt="0">
        <dgm:presLayoutVars>
          <dgm:hierBranch val="init"/>
        </dgm:presLayoutVars>
      </dgm:prSet>
      <dgm:spPr/>
    </dgm:pt>
    <dgm:pt modelId="{9F766A9F-C800-4A50-82F9-5D89065611CF}" type="pres">
      <dgm:prSet presAssocID="{1FADC0A1-FF2C-4CC7-814F-DED1A9FF846A}" presName="rootComposite" presStyleCnt="0"/>
      <dgm:spPr/>
    </dgm:pt>
    <dgm:pt modelId="{A0C9509F-A6F1-47E3-9A75-253EA78D5C5D}" type="pres">
      <dgm:prSet presAssocID="{1FADC0A1-FF2C-4CC7-814F-DED1A9FF846A}" presName="rootText" presStyleLbl="node4" presStyleIdx="10" presStyleCnt="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D1A54C-C2D2-4654-953D-2EFB1AE12872}" type="pres">
      <dgm:prSet presAssocID="{1FADC0A1-FF2C-4CC7-814F-DED1A9FF846A}" presName="rootConnector" presStyleLbl="node4" presStyleIdx="10" presStyleCnt="20"/>
      <dgm:spPr/>
      <dgm:t>
        <a:bodyPr/>
        <a:lstStyle/>
        <a:p>
          <a:endParaRPr lang="en-US"/>
        </a:p>
      </dgm:t>
    </dgm:pt>
    <dgm:pt modelId="{56684260-117C-491D-A303-9E5A951D9F0D}" type="pres">
      <dgm:prSet presAssocID="{1FADC0A1-FF2C-4CC7-814F-DED1A9FF846A}" presName="hierChild4" presStyleCnt="0"/>
      <dgm:spPr/>
    </dgm:pt>
    <dgm:pt modelId="{BD1D67A9-DAB3-436A-A1C7-C262AB524AF1}" type="pres">
      <dgm:prSet presAssocID="{1FADC0A1-FF2C-4CC7-814F-DED1A9FF846A}" presName="hierChild5" presStyleCnt="0"/>
      <dgm:spPr/>
    </dgm:pt>
    <dgm:pt modelId="{8DCE3006-2B94-4E42-8E5B-60AD13BAC09F}" type="pres">
      <dgm:prSet presAssocID="{98A56328-683D-4BE4-9C36-B8F65F942D30}" presName="Name111" presStyleLbl="parChTrans1D4" presStyleIdx="13" presStyleCnt="23"/>
      <dgm:spPr/>
      <dgm:t>
        <a:bodyPr/>
        <a:lstStyle/>
        <a:p>
          <a:endParaRPr lang="en-US"/>
        </a:p>
      </dgm:t>
    </dgm:pt>
    <dgm:pt modelId="{906545C6-090B-496A-A880-EF33E48373FC}" type="pres">
      <dgm:prSet presAssocID="{2F815E57-8045-4413-9682-17B49A5A4CE8}" presName="hierRoot3" presStyleCnt="0">
        <dgm:presLayoutVars>
          <dgm:hierBranch val="init"/>
        </dgm:presLayoutVars>
      </dgm:prSet>
      <dgm:spPr/>
    </dgm:pt>
    <dgm:pt modelId="{3B0B1583-35E0-496B-ADB8-0959F66E9C79}" type="pres">
      <dgm:prSet presAssocID="{2F815E57-8045-4413-9682-17B49A5A4CE8}" presName="rootComposite3" presStyleCnt="0"/>
      <dgm:spPr/>
    </dgm:pt>
    <dgm:pt modelId="{6E4574C7-E41F-4A33-B7DF-C874F203974C}" type="pres">
      <dgm:prSet presAssocID="{2F815E57-8045-4413-9682-17B49A5A4CE8}" presName="rootText3" presStyleLbl="asst4" presStyleIdx="2" presStyleCnt="3" custScaleX="13915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5EB306-6615-4A0D-ACCD-F301328B569E}" type="pres">
      <dgm:prSet presAssocID="{2F815E57-8045-4413-9682-17B49A5A4CE8}" presName="rootConnector3" presStyleLbl="asst4" presStyleIdx="2" presStyleCnt="3"/>
      <dgm:spPr/>
      <dgm:t>
        <a:bodyPr/>
        <a:lstStyle/>
        <a:p>
          <a:endParaRPr lang="en-US"/>
        </a:p>
      </dgm:t>
    </dgm:pt>
    <dgm:pt modelId="{6CD6DA32-24DD-4DA4-B845-6D19A85E11B7}" type="pres">
      <dgm:prSet presAssocID="{2F815E57-8045-4413-9682-17B49A5A4CE8}" presName="hierChild6" presStyleCnt="0"/>
      <dgm:spPr/>
    </dgm:pt>
    <dgm:pt modelId="{726BE3E7-193F-480B-8867-390BB7B2EF5C}" type="pres">
      <dgm:prSet presAssocID="{2F815E57-8045-4413-9682-17B49A5A4CE8}" presName="hierChild7" presStyleCnt="0"/>
      <dgm:spPr/>
    </dgm:pt>
    <dgm:pt modelId="{50168E95-C194-4ABE-9443-555C03EB175A}" type="pres">
      <dgm:prSet presAssocID="{B7DAFE4D-F865-411F-84A4-9A574C96AF4E}" presName="Name37" presStyleLbl="parChTrans1D4" presStyleIdx="14" presStyleCnt="23"/>
      <dgm:spPr/>
      <dgm:t>
        <a:bodyPr/>
        <a:lstStyle/>
        <a:p>
          <a:endParaRPr lang="en-US"/>
        </a:p>
      </dgm:t>
    </dgm:pt>
    <dgm:pt modelId="{0CC3B0F4-89A8-40A6-B04D-64B33F9C9CEF}" type="pres">
      <dgm:prSet presAssocID="{1B7E815D-60B6-4464-BFC4-2C44701A0AD1}" presName="hierRoot2" presStyleCnt="0">
        <dgm:presLayoutVars>
          <dgm:hierBranch val="init"/>
        </dgm:presLayoutVars>
      </dgm:prSet>
      <dgm:spPr/>
    </dgm:pt>
    <dgm:pt modelId="{F6AA237B-F995-4BDA-A85A-9F040C3E5180}" type="pres">
      <dgm:prSet presAssocID="{1B7E815D-60B6-4464-BFC4-2C44701A0AD1}" presName="rootComposite" presStyleCnt="0"/>
      <dgm:spPr/>
    </dgm:pt>
    <dgm:pt modelId="{19500E88-2152-4E00-A68E-3E96BC72295E}" type="pres">
      <dgm:prSet presAssocID="{1B7E815D-60B6-4464-BFC4-2C44701A0AD1}" presName="rootText" presStyleLbl="node4" presStyleIdx="11" presStyleCnt="20" custScaleX="1474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BFF38C-EBEC-4E94-B365-F336307F3DD0}" type="pres">
      <dgm:prSet presAssocID="{1B7E815D-60B6-4464-BFC4-2C44701A0AD1}" presName="rootConnector" presStyleLbl="node4" presStyleIdx="11" presStyleCnt="20"/>
      <dgm:spPr/>
      <dgm:t>
        <a:bodyPr/>
        <a:lstStyle/>
        <a:p>
          <a:endParaRPr lang="en-US"/>
        </a:p>
      </dgm:t>
    </dgm:pt>
    <dgm:pt modelId="{1E873188-AF6A-4FBF-8B2B-5BA4CE5F518F}" type="pres">
      <dgm:prSet presAssocID="{1B7E815D-60B6-4464-BFC4-2C44701A0AD1}" presName="hierChild4" presStyleCnt="0"/>
      <dgm:spPr/>
    </dgm:pt>
    <dgm:pt modelId="{3AF13EFE-A844-4EE7-AF71-A987B23EFF74}" type="pres">
      <dgm:prSet presAssocID="{6C068F4B-8EAD-4CDE-977E-61FBBE6FB6D7}" presName="Name37" presStyleLbl="parChTrans1D4" presStyleIdx="15" presStyleCnt="23"/>
      <dgm:spPr/>
      <dgm:t>
        <a:bodyPr/>
        <a:lstStyle/>
        <a:p>
          <a:endParaRPr lang="en-US"/>
        </a:p>
      </dgm:t>
    </dgm:pt>
    <dgm:pt modelId="{3AC4CF88-2DFB-4524-BA1B-1A64B8F0C499}" type="pres">
      <dgm:prSet presAssocID="{6B3E1A83-9456-45F0-866C-95ED583F47FB}" presName="hierRoot2" presStyleCnt="0">
        <dgm:presLayoutVars>
          <dgm:hierBranch val="init"/>
        </dgm:presLayoutVars>
      </dgm:prSet>
      <dgm:spPr/>
    </dgm:pt>
    <dgm:pt modelId="{D03362F8-664A-4F0A-8C0D-8EE0E0DBCA9B}" type="pres">
      <dgm:prSet presAssocID="{6B3E1A83-9456-45F0-866C-95ED583F47FB}" presName="rootComposite" presStyleCnt="0"/>
      <dgm:spPr/>
    </dgm:pt>
    <dgm:pt modelId="{1C91210B-F089-4E8A-A3AC-976144DA1691}" type="pres">
      <dgm:prSet presAssocID="{6B3E1A83-9456-45F0-866C-95ED583F47FB}" presName="rootText" presStyleLbl="node4" presStyleIdx="12" presStyleCnt="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31F4954-7DAF-4956-AC01-1B055D4865B0}" type="pres">
      <dgm:prSet presAssocID="{6B3E1A83-9456-45F0-866C-95ED583F47FB}" presName="rootConnector" presStyleLbl="node4" presStyleIdx="12" presStyleCnt="20"/>
      <dgm:spPr/>
      <dgm:t>
        <a:bodyPr/>
        <a:lstStyle/>
        <a:p>
          <a:endParaRPr lang="en-US"/>
        </a:p>
      </dgm:t>
    </dgm:pt>
    <dgm:pt modelId="{B3FAAA83-7DB3-41C2-A973-D42724E24966}" type="pres">
      <dgm:prSet presAssocID="{6B3E1A83-9456-45F0-866C-95ED583F47FB}" presName="hierChild4" presStyleCnt="0"/>
      <dgm:spPr/>
    </dgm:pt>
    <dgm:pt modelId="{ECC05C6A-B138-47EA-B907-807B9BC83A29}" type="pres">
      <dgm:prSet presAssocID="{6B3E1A83-9456-45F0-866C-95ED583F47FB}" presName="hierChild5" presStyleCnt="0"/>
      <dgm:spPr/>
    </dgm:pt>
    <dgm:pt modelId="{8F53C2EB-ACAF-42E9-ADCE-1050F24AA183}" type="pres">
      <dgm:prSet presAssocID="{F5718757-D7FB-445D-BE20-38669ED6957A}" presName="Name37" presStyleLbl="parChTrans1D4" presStyleIdx="16" presStyleCnt="23"/>
      <dgm:spPr/>
      <dgm:t>
        <a:bodyPr/>
        <a:lstStyle/>
        <a:p>
          <a:endParaRPr lang="en-US"/>
        </a:p>
      </dgm:t>
    </dgm:pt>
    <dgm:pt modelId="{11A28CB7-74BC-4584-B891-29BE075F9067}" type="pres">
      <dgm:prSet presAssocID="{464C11DB-C6E7-4927-9E98-9C7B5415699F}" presName="hierRoot2" presStyleCnt="0">
        <dgm:presLayoutVars>
          <dgm:hierBranch val="init"/>
        </dgm:presLayoutVars>
      </dgm:prSet>
      <dgm:spPr/>
    </dgm:pt>
    <dgm:pt modelId="{093C7B7C-6013-4FEC-A0F2-C6C4862993AD}" type="pres">
      <dgm:prSet presAssocID="{464C11DB-C6E7-4927-9E98-9C7B5415699F}" presName="rootComposite" presStyleCnt="0"/>
      <dgm:spPr/>
    </dgm:pt>
    <dgm:pt modelId="{21F24E57-A45E-489E-B88D-A2DFDECDC9C5}" type="pres">
      <dgm:prSet presAssocID="{464C11DB-C6E7-4927-9E98-9C7B5415699F}" presName="rootText" presStyleLbl="node4" presStyleIdx="13" presStyleCnt="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A8AA18-4690-44FB-A869-69D3D684C56C}" type="pres">
      <dgm:prSet presAssocID="{464C11DB-C6E7-4927-9E98-9C7B5415699F}" presName="rootConnector" presStyleLbl="node4" presStyleIdx="13" presStyleCnt="20"/>
      <dgm:spPr/>
      <dgm:t>
        <a:bodyPr/>
        <a:lstStyle/>
        <a:p>
          <a:endParaRPr lang="en-US"/>
        </a:p>
      </dgm:t>
    </dgm:pt>
    <dgm:pt modelId="{65306BBE-6F3F-4696-BC63-F637CED5E09F}" type="pres">
      <dgm:prSet presAssocID="{464C11DB-C6E7-4927-9E98-9C7B5415699F}" presName="hierChild4" presStyleCnt="0"/>
      <dgm:spPr/>
    </dgm:pt>
    <dgm:pt modelId="{CC4CB49F-4F7B-4F63-924C-4F98F320E4D2}" type="pres">
      <dgm:prSet presAssocID="{464C11DB-C6E7-4927-9E98-9C7B5415699F}" presName="hierChild5" presStyleCnt="0"/>
      <dgm:spPr/>
    </dgm:pt>
    <dgm:pt modelId="{956936C1-6339-4C9B-80F6-C64B89F450FD}" type="pres">
      <dgm:prSet presAssocID="{1B7E815D-60B6-4464-BFC4-2C44701A0AD1}" presName="hierChild5" presStyleCnt="0"/>
      <dgm:spPr/>
    </dgm:pt>
    <dgm:pt modelId="{6CA5C2F2-8DF6-476E-A085-2BF24ADB050A}" type="pres">
      <dgm:prSet presAssocID="{709D43BE-D88D-4DEF-91B3-CAE854273EBA}" presName="Name37" presStyleLbl="parChTrans1D4" presStyleIdx="17" presStyleCnt="23"/>
      <dgm:spPr/>
      <dgm:t>
        <a:bodyPr/>
        <a:lstStyle/>
        <a:p>
          <a:endParaRPr lang="en-US"/>
        </a:p>
      </dgm:t>
    </dgm:pt>
    <dgm:pt modelId="{2CE7EFA1-3938-4196-AD94-5F4081A93106}" type="pres">
      <dgm:prSet presAssocID="{10237C7B-A3F9-4588-8DA0-95E010521B79}" presName="hierRoot2" presStyleCnt="0">
        <dgm:presLayoutVars>
          <dgm:hierBranch val="init"/>
        </dgm:presLayoutVars>
      </dgm:prSet>
      <dgm:spPr/>
    </dgm:pt>
    <dgm:pt modelId="{BCDD3F2E-2A88-48CA-88A1-DD26B2C8C06C}" type="pres">
      <dgm:prSet presAssocID="{10237C7B-A3F9-4588-8DA0-95E010521B79}" presName="rootComposite" presStyleCnt="0"/>
      <dgm:spPr/>
    </dgm:pt>
    <dgm:pt modelId="{E018A50B-39C9-4D82-BF1E-1B19A439BE55}" type="pres">
      <dgm:prSet presAssocID="{10237C7B-A3F9-4588-8DA0-95E010521B79}" presName="rootText" presStyleLbl="node4" presStyleIdx="14" presStyleCnt="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905464F-F2E5-442F-980E-A554448F6466}" type="pres">
      <dgm:prSet presAssocID="{10237C7B-A3F9-4588-8DA0-95E010521B79}" presName="rootConnector" presStyleLbl="node4" presStyleIdx="14" presStyleCnt="20"/>
      <dgm:spPr/>
      <dgm:t>
        <a:bodyPr/>
        <a:lstStyle/>
        <a:p>
          <a:endParaRPr lang="en-US"/>
        </a:p>
      </dgm:t>
    </dgm:pt>
    <dgm:pt modelId="{3E79E54C-3EE4-4D17-9340-BA36F50A49CD}" type="pres">
      <dgm:prSet presAssocID="{10237C7B-A3F9-4588-8DA0-95E010521B79}" presName="hierChild4" presStyleCnt="0"/>
      <dgm:spPr/>
    </dgm:pt>
    <dgm:pt modelId="{E17E1DF1-2864-4C47-87E2-979DF38A6DE6}" type="pres">
      <dgm:prSet presAssocID="{84801900-0F40-4B5D-B6D6-6ED29D06266C}" presName="Name37" presStyleLbl="parChTrans1D4" presStyleIdx="18" presStyleCnt="23"/>
      <dgm:spPr/>
      <dgm:t>
        <a:bodyPr/>
        <a:lstStyle/>
        <a:p>
          <a:endParaRPr lang="en-US"/>
        </a:p>
      </dgm:t>
    </dgm:pt>
    <dgm:pt modelId="{5C57481F-B9D7-4831-AD9A-43455AE63309}" type="pres">
      <dgm:prSet presAssocID="{FC5BFD52-129A-4386-9E2C-68A13D2BD960}" presName="hierRoot2" presStyleCnt="0">
        <dgm:presLayoutVars>
          <dgm:hierBranch val="init"/>
        </dgm:presLayoutVars>
      </dgm:prSet>
      <dgm:spPr/>
    </dgm:pt>
    <dgm:pt modelId="{10722DFA-D1B0-4123-80CE-5FD3FEC02454}" type="pres">
      <dgm:prSet presAssocID="{FC5BFD52-129A-4386-9E2C-68A13D2BD960}" presName="rootComposite" presStyleCnt="0"/>
      <dgm:spPr/>
    </dgm:pt>
    <dgm:pt modelId="{51E30027-354A-4C86-9EC0-3838D31E2CB2}" type="pres">
      <dgm:prSet presAssocID="{FC5BFD52-129A-4386-9E2C-68A13D2BD960}" presName="rootText" presStyleLbl="node4" presStyleIdx="15" presStyleCnt="20" custScaleX="1277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49A7BCA-81ED-4592-A453-0A57CB906B1D}" type="pres">
      <dgm:prSet presAssocID="{FC5BFD52-129A-4386-9E2C-68A13D2BD960}" presName="rootConnector" presStyleLbl="node4" presStyleIdx="15" presStyleCnt="20"/>
      <dgm:spPr/>
      <dgm:t>
        <a:bodyPr/>
        <a:lstStyle/>
        <a:p>
          <a:endParaRPr lang="en-US"/>
        </a:p>
      </dgm:t>
    </dgm:pt>
    <dgm:pt modelId="{4B5E359A-3274-4031-A456-B4EA366C5055}" type="pres">
      <dgm:prSet presAssocID="{FC5BFD52-129A-4386-9E2C-68A13D2BD960}" presName="hierChild4" presStyleCnt="0"/>
      <dgm:spPr/>
    </dgm:pt>
    <dgm:pt modelId="{37E36568-C102-449C-89D4-998E62F0B5B2}" type="pres">
      <dgm:prSet presAssocID="{FC5BFD52-129A-4386-9E2C-68A13D2BD960}" presName="hierChild5" presStyleCnt="0"/>
      <dgm:spPr/>
    </dgm:pt>
    <dgm:pt modelId="{920187E8-0F36-435A-89DC-5C8E797C68C6}" type="pres">
      <dgm:prSet presAssocID="{10237C7B-A3F9-4588-8DA0-95E010521B79}" presName="hierChild5" presStyleCnt="0"/>
      <dgm:spPr/>
    </dgm:pt>
    <dgm:pt modelId="{95DF064C-0F03-4E99-B93C-24ED0F7B4129}" type="pres">
      <dgm:prSet presAssocID="{7C2E6186-AE21-4EBA-A9F2-1D53233CC4FC}" presName="Name37" presStyleLbl="parChTrans1D4" presStyleIdx="19" presStyleCnt="23"/>
      <dgm:spPr/>
      <dgm:t>
        <a:bodyPr/>
        <a:lstStyle/>
        <a:p>
          <a:endParaRPr lang="en-US"/>
        </a:p>
      </dgm:t>
    </dgm:pt>
    <dgm:pt modelId="{E8F4B97C-0137-4985-8F94-A8A654706598}" type="pres">
      <dgm:prSet presAssocID="{8425FB1C-16BE-4171-A052-F18FD51297FF}" presName="hierRoot2" presStyleCnt="0">
        <dgm:presLayoutVars>
          <dgm:hierBranch val="init"/>
        </dgm:presLayoutVars>
      </dgm:prSet>
      <dgm:spPr/>
    </dgm:pt>
    <dgm:pt modelId="{EC411AD3-B667-4AC4-B747-5D11081714BE}" type="pres">
      <dgm:prSet presAssocID="{8425FB1C-16BE-4171-A052-F18FD51297FF}" presName="rootComposite" presStyleCnt="0"/>
      <dgm:spPr/>
    </dgm:pt>
    <dgm:pt modelId="{21525204-536B-4AC6-93DA-E2BBA77E1BA5}" type="pres">
      <dgm:prSet presAssocID="{8425FB1C-16BE-4171-A052-F18FD51297FF}" presName="rootText" presStyleLbl="node4" presStyleIdx="16" presStyleCnt="20" custScaleX="1282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81F070-B076-48CF-9724-132E36194731}" type="pres">
      <dgm:prSet presAssocID="{8425FB1C-16BE-4171-A052-F18FD51297FF}" presName="rootConnector" presStyleLbl="node4" presStyleIdx="16" presStyleCnt="20"/>
      <dgm:spPr/>
      <dgm:t>
        <a:bodyPr/>
        <a:lstStyle/>
        <a:p>
          <a:endParaRPr lang="en-US"/>
        </a:p>
      </dgm:t>
    </dgm:pt>
    <dgm:pt modelId="{4ADED16F-42EE-4E1E-8570-8B9F45D36B9A}" type="pres">
      <dgm:prSet presAssocID="{8425FB1C-16BE-4171-A052-F18FD51297FF}" presName="hierChild4" presStyleCnt="0"/>
      <dgm:spPr/>
    </dgm:pt>
    <dgm:pt modelId="{45322007-9DFC-435A-89F5-BDB9A538B295}" type="pres">
      <dgm:prSet presAssocID="{A15E73B6-45BA-49FE-810E-868C3FA68CBC}" presName="Name37" presStyleLbl="parChTrans1D4" presStyleIdx="20" presStyleCnt="23"/>
      <dgm:spPr/>
      <dgm:t>
        <a:bodyPr/>
        <a:lstStyle/>
        <a:p>
          <a:endParaRPr lang="en-US"/>
        </a:p>
      </dgm:t>
    </dgm:pt>
    <dgm:pt modelId="{36BDB519-1C7D-41C2-A106-D2B3787D1867}" type="pres">
      <dgm:prSet presAssocID="{8C735955-B6B2-45F3-9B6A-70AF6F7D7AC5}" presName="hierRoot2" presStyleCnt="0">
        <dgm:presLayoutVars>
          <dgm:hierBranch val="init"/>
        </dgm:presLayoutVars>
      </dgm:prSet>
      <dgm:spPr/>
    </dgm:pt>
    <dgm:pt modelId="{ED8CB784-567B-473A-8466-7A060ECA2127}" type="pres">
      <dgm:prSet presAssocID="{8C735955-B6B2-45F3-9B6A-70AF6F7D7AC5}" presName="rootComposite" presStyleCnt="0"/>
      <dgm:spPr/>
    </dgm:pt>
    <dgm:pt modelId="{FC3869A4-D53E-467E-9750-D005944FE26B}" type="pres">
      <dgm:prSet presAssocID="{8C735955-B6B2-45F3-9B6A-70AF6F7D7AC5}" presName="rootText" presStyleLbl="node4" presStyleIdx="17" presStyleCnt="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31CB9FC-6F11-4554-96C9-349D2A499467}" type="pres">
      <dgm:prSet presAssocID="{8C735955-B6B2-45F3-9B6A-70AF6F7D7AC5}" presName="rootConnector" presStyleLbl="node4" presStyleIdx="17" presStyleCnt="20"/>
      <dgm:spPr/>
      <dgm:t>
        <a:bodyPr/>
        <a:lstStyle/>
        <a:p>
          <a:endParaRPr lang="en-US"/>
        </a:p>
      </dgm:t>
    </dgm:pt>
    <dgm:pt modelId="{4D510E79-C780-4EA1-872B-6993690991D8}" type="pres">
      <dgm:prSet presAssocID="{8C735955-B6B2-45F3-9B6A-70AF6F7D7AC5}" presName="hierChild4" presStyleCnt="0"/>
      <dgm:spPr/>
    </dgm:pt>
    <dgm:pt modelId="{A010F996-74A9-41D6-8AF4-C423116A4978}" type="pres">
      <dgm:prSet presAssocID="{8C735955-B6B2-45F3-9B6A-70AF6F7D7AC5}" presName="hierChild5" presStyleCnt="0"/>
      <dgm:spPr/>
    </dgm:pt>
    <dgm:pt modelId="{785F051F-6C45-4ACF-9057-905D4DC03656}" type="pres">
      <dgm:prSet presAssocID="{CED58220-A3C1-4471-82E9-D87E261704C8}" presName="Name37" presStyleLbl="parChTrans1D4" presStyleIdx="21" presStyleCnt="23"/>
      <dgm:spPr/>
      <dgm:t>
        <a:bodyPr/>
        <a:lstStyle/>
        <a:p>
          <a:endParaRPr lang="en-US"/>
        </a:p>
      </dgm:t>
    </dgm:pt>
    <dgm:pt modelId="{1EA86DA7-73C2-4BF5-B6A1-1C3B46E8EEFF}" type="pres">
      <dgm:prSet presAssocID="{1FC9E5D0-700C-43BE-AC78-EDDB2B93BCE0}" presName="hierRoot2" presStyleCnt="0">
        <dgm:presLayoutVars>
          <dgm:hierBranch val="init"/>
        </dgm:presLayoutVars>
      </dgm:prSet>
      <dgm:spPr/>
    </dgm:pt>
    <dgm:pt modelId="{1E9625C1-8BEB-49D3-A2BF-D5A3FB13FB59}" type="pres">
      <dgm:prSet presAssocID="{1FC9E5D0-700C-43BE-AC78-EDDB2B93BCE0}" presName="rootComposite" presStyleCnt="0"/>
      <dgm:spPr/>
    </dgm:pt>
    <dgm:pt modelId="{27DCFFA7-CA32-4CA4-A0B2-8CE963944F11}" type="pres">
      <dgm:prSet presAssocID="{1FC9E5D0-700C-43BE-AC78-EDDB2B93BCE0}" presName="rootText" presStyleLbl="node4" presStyleIdx="18" presStyleCnt="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08D72AE-03B7-4A3E-96C2-E8CA5DCE2D61}" type="pres">
      <dgm:prSet presAssocID="{1FC9E5D0-700C-43BE-AC78-EDDB2B93BCE0}" presName="rootConnector" presStyleLbl="node4" presStyleIdx="18" presStyleCnt="20"/>
      <dgm:spPr/>
      <dgm:t>
        <a:bodyPr/>
        <a:lstStyle/>
        <a:p>
          <a:endParaRPr lang="en-US"/>
        </a:p>
      </dgm:t>
    </dgm:pt>
    <dgm:pt modelId="{9F9A2A25-4C36-47A0-AC5D-135173BD03F3}" type="pres">
      <dgm:prSet presAssocID="{1FC9E5D0-700C-43BE-AC78-EDDB2B93BCE0}" presName="hierChild4" presStyleCnt="0"/>
      <dgm:spPr/>
    </dgm:pt>
    <dgm:pt modelId="{FA1F96A9-2326-43AC-BD0B-6895F002EA71}" type="pres">
      <dgm:prSet presAssocID="{1FC9E5D0-700C-43BE-AC78-EDDB2B93BCE0}" presName="hierChild5" presStyleCnt="0"/>
      <dgm:spPr/>
    </dgm:pt>
    <dgm:pt modelId="{32D30365-FFCE-4907-B728-6C8651EA8273}" type="pres">
      <dgm:prSet presAssocID="{E71637CA-C7F4-4764-A45B-D05F1FE4C91D}" presName="Name37" presStyleLbl="parChTrans1D4" presStyleIdx="22" presStyleCnt="23"/>
      <dgm:spPr/>
      <dgm:t>
        <a:bodyPr/>
        <a:lstStyle/>
        <a:p>
          <a:endParaRPr lang="en-US"/>
        </a:p>
      </dgm:t>
    </dgm:pt>
    <dgm:pt modelId="{2DBF33BE-1379-4C2E-970D-F598BA1FB2FC}" type="pres">
      <dgm:prSet presAssocID="{5879614C-41EF-4D6F-A5D1-9BE4EC0C2815}" presName="hierRoot2" presStyleCnt="0">
        <dgm:presLayoutVars>
          <dgm:hierBranch val="init"/>
        </dgm:presLayoutVars>
      </dgm:prSet>
      <dgm:spPr/>
    </dgm:pt>
    <dgm:pt modelId="{3C8881F9-7898-474F-B3B0-441011261DC6}" type="pres">
      <dgm:prSet presAssocID="{5879614C-41EF-4D6F-A5D1-9BE4EC0C2815}" presName="rootComposite" presStyleCnt="0"/>
      <dgm:spPr/>
    </dgm:pt>
    <dgm:pt modelId="{CD3E8011-A2D7-43F1-A234-DBBB32C4200D}" type="pres">
      <dgm:prSet presAssocID="{5879614C-41EF-4D6F-A5D1-9BE4EC0C2815}" presName="rootText" presStyleLbl="node4" presStyleIdx="19" presStyleCnt="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38DEBD4-EB3B-4989-BE14-E4AF3358C24D}" type="pres">
      <dgm:prSet presAssocID="{5879614C-41EF-4D6F-A5D1-9BE4EC0C2815}" presName="rootConnector" presStyleLbl="node4" presStyleIdx="19" presStyleCnt="20"/>
      <dgm:spPr/>
      <dgm:t>
        <a:bodyPr/>
        <a:lstStyle/>
        <a:p>
          <a:endParaRPr lang="en-US"/>
        </a:p>
      </dgm:t>
    </dgm:pt>
    <dgm:pt modelId="{A7E6BD1D-A63E-4118-9B47-9D8EF90175BC}" type="pres">
      <dgm:prSet presAssocID="{5879614C-41EF-4D6F-A5D1-9BE4EC0C2815}" presName="hierChild4" presStyleCnt="0"/>
      <dgm:spPr/>
    </dgm:pt>
    <dgm:pt modelId="{0D1D9F3B-B712-4CB6-9772-5C773237C6C9}" type="pres">
      <dgm:prSet presAssocID="{5879614C-41EF-4D6F-A5D1-9BE4EC0C2815}" presName="hierChild5" presStyleCnt="0"/>
      <dgm:spPr/>
    </dgm:pt>
    <dgm:pt modelId="{D2833F74-4AC5-4ACB-86B3-5A1E3440548E}" type="pres">
      <dgm:prSet presAssocID="{8425FB1C-16BE-4171-A052-F18FD51297FF}" presName="hierChild5" presStyleCnt="0"/>
      <dgm:spPr/>
    </dgm:pt>
    <dgm:pt modelId="{80BF429F-4529-4393-BF55-6C8BA56941A8}" type="pres">
      <dgm:prSet presAssocID="{B8F04621-DEB4-4D9A-81E4-C55E7770B435}" presName="hierChild5" presStyleCnt="0"/>
      <dgm:spPr/>
    </dgm:pt>
    <dgm:pt modelId="{6F6F82F7-4A34-427B-8FBB-D4601CADF468}" type="pres">
      <dgm:prSet presAssocID="{A9F1DD88-B595-4689-8087-4C9DE919D7E2}" presName="hierChild5" presStyleCnt="0"/>
      <dgm:spPr/>
    </dgm:pt>
    <dgm:pt modelId="{8A5D3AA7-696C-4068-A28E-22D84947AEE2}" type="pres">
      <dgm:prSet presAssocID="{0ED890C5-173B-4C37-A9FD-07A429DD1CEB}" presName="hierChild3" presStyleCnt="0"/>
      <dgm:spPr/>
    </dgm:pt>
    <dgm:pt modelId="{77EEA9C8-6F4E-4089-811E-9B48E25D813C}" type="pres">
      <dgm:prSet presAssocID="{1C775EED-F672-4B98-B185-AE9CD929E583}" presName="Name111" presStyleLbl="parChTrans1D2" presStyleIdx="1" presStyleCnt="3"/>
      <dgm:spPr/>
      <dgm:t>
        <a:bodyPr/>
        <a:lstStyle/>
        <a:p>
          <a:endParaRPr lang="en-US"/>
        </a:p>
      </dgm:t>
    </dgm:pt>
    <dgm:pt modelId="{DF623688-2611-487F-94D1-7BED5E1D5EF8}" type="pres">
      <dgm:prSet presAssocID="{C4EDCFAC-ACB5-47A8-A905-1A7E7520448C}" presName="hierRoot3" presStyleCnt="0">
        <dgm:presLayoutVars>
          <dgm:hierBranch val="init"/>
        </dgm:presLayoutVars>
      </dgm:prSet>
      <dgm:spPr/>
    </dgm:pt>
    <dgm:pt modelId="{5EB3825F-2016-4088-B94A-8723F98F9922}" type="pres">
      <dgm:prSet presAssocID="{C4EDCFAC-ACB5-47A8-A905-1A7E7520448C}" presName="rootComposite3" presStyleCnt="0"/>
      <dgm:spPr/>
    </dgm:pt>
    <dgm:pt modelId="{2AAE3666-CA9F-49A8-A50F-1857A50FDD94}" type="pres">
      <dgm:prSet presAssocID="{C4EDCFAC-ACB5-47A8-A905-1A7E7520448C}" presName="rootText3" presStyleLbl="asst1" presStyleIdx="0" presStyleCnt="2" custScaleX="3467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B13774-D416-4ED1-A0C1-A4F3BEA4C3A3}" type="pres">
      <dgm:prSet presAssocID="{C4EDCFAC-ACB5-47A8-A905-1A7E7520448C}" presName="rootConnector3" presStyleLbl="asst1" presStyleIdx="0" presStyleCnt="2"/>
      <dgm:spPr/>
      <dgm:t>
        <a:bodyPr/>
        <a:lstStyle/>
        <a:p>
          <a:endParaRPr lang="en-US"/>
        </a:p>
      </dgm:t>
    </dgm:pt>
    <dgm:pt modelId="{71AFBF15-C03C-4CBF-BFE3-7DE6F96FD2A7}" type="pres">
      <dgm:prSet presAssocID="{C4EDCFAC-ACB5-47A8-A905-1A7E7520448C}" presName="hierChild6" presStyleCnt="0"/>
      <dgm:spPr/>
    </dgm:pt>
    <dgm:pt modelId="{A0BF2C66-E314-4577-BD78-5FC9A0863D24}" type="pres">
      <dgm:prSet presAssocID="{C4EDCFAC-ACB5-47A8-A905-1A7E7520448C}" presName="hierChild7" presStyleCnt="0"/>
      <dgm:spPr/>
    </dgm:pt>
    <dgm:pt modelId="{324C2AC3-3E99-450A-83EB-C623009E0FEF}" type="pres">
      <dgm:prSet presAssocID="{2A967806-6F07-4D82-A5B0-E1DE9D2CE7FC}" presName="Name111" presStyleLbl="parChTrans1D2" presStyleIdx="2" presStyleCnt="3"/>
      <dgm:spPr/>
      <dgm:t>
        <a:bodyPr/>
        <a:lstStyle/>
        <a:p>
          <a:endParaRPr lang="en-US"/>
        </a:p>
      </dgm:t>
    </dgm:pt>
    <dgm:pt modelId="{6129C64C-799A-4FFD-9595-3CCAD98DF0ED}" type="pres">
      <dgm:prSet presAssocID="{76271D84-C874-4C07-8C73-AEE11D7229FE}" presName="hierRoot3" presStyleCnt="0">
        <dgm:presLayoutVars>
          <dgm:hierBranch val="init"/>
        </dgm:presLayoutVars>
      </dgm:prSet>
      <dgm:spPr/>
    </dgm:pt>
    <dgm:pt modelId="{BFFBBDDB-2670-4F27-AB26-1CC8685ADE5C}" type="pres">
      <dgm:prSet presAssocID="{76271D84-C874-4C07-8C73-AEE11D7229FE}" presName="rootComposite3" presStyleCnt="0"/>
      <dgm:spPr/>
    </dgm:pt>
    <dgm:pt modelId="{31D594BF-931A-499F-BB1B-DE47401D2B98}" type="pres">
      <dgm:prSet presAssocID="{76271D84-C874-4C07-8C73-AEE11D7229FE}" presName="rootText3" presStyleLbl="asst1" presStyleIdx="1" presStyleCnt="2" custScaleX="3809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C901E8-FAE9-4C9B-8DDC-55543A4CB0D7}" type="pres">
      <dgm:prSet presAssocID="{76271D84-C874-4C07-8C73-AEE11D7229FE}" presName="rootConnector3" presStyleLbl="asst1" presStyleIdx="1" presStyleCnt="2"/>
      <dgm:spPr/>
      <dgm:t>
        <a:bodyPr/>
        <a:lstStyle/>
        <a:p>
          <a:endParaRPr lang="en-US"/>
        </a:p>
      </dgm:t>
    </dgm:pt>
    <dgm:pt modelId="{E0DEE117-34E3-4DDA-BF4B-242F1543342B}" type="pres">
      <dgm:prSet presAssocID="{76271D84-C874-4C07-8C73-AEE11D7229FE}" presName="hierChild6" presStyleCnt="0"/>
      <dgm:spPr/>
    </dgm:pt>
    <dgm:pt modelId="{57100D64-639C-4F9F-8937-FF031DE07DF1}" type="pres">
      <dgm:prSet presAssocID="{76271D84-C874-4C07-8C73-AEE11D7229FE}" presName="hierChild7" presStyleCnt="0"/>
      <dgm:spPr/>
    </dgm:pt>
  </dgm:ptLst>
  <dgm:cxnLst>
    <dgm:cxn modelId="{45F31170-1580-4ECF-8A6A-B15BE1646B49}" type="presOf" srcId="{76271D84-C874-4C07-8C73-AEE11D7229FE}" destId="{C0C901E8-FAE9-4C9B-8DDC-55543A4CB0D7}" srcOrd="1" destOrd="0" presId="urn:microsoft.com/office/officeart/2005/8/layout/orgChart1"/>
    <dgm:cxn modelId="{E237D810-57D8-4948-B9D9-CC72357CDB44}" type="presOf" srcId="{083F8CA8-FA16-4A7B-9260-B135DAAA6D0D}" destId="{11D612EF-781F-47E4-A23D-B8D1B7C8FBC0}" srcOrd="1" destOrd="0" presId="urn:microsoft.com/office/officeart/2005/8/layout/orgChart1"/>
    <dgm:cxn modelId="{FC2E2674-B0B3-4B0E-9AA4-6744637EE56B}" type="presOf" srcId="{259EC683-4E81-4398-929A-147B8FE512BD}" destId="{B4ABC12C-82AE-42EB-B66D-29A0781D66F2}" srcOrd="1" destOrd="0" presId="urn:microsoft.com/office/officeart/2005/8/layout/orgChart1"/>
    <dgm:cxn modelId="{8B4B3EA7-8CAC-4159-898D-1A0DEF090ADB}" type="presOf" srcId="{9E958485-A1EE-4B3D-BD8E-101289066FD9}" destId="{9B8DB175-C2B2-41FC-88D8-1F0487200983}" srcOrd="0" destOrd="0" presId="urn:microsoft.com/office/officeart/2005/8/layout/orgChart1"/>
    <dgm:cxn modelId="{9A7AFAA1-D9FA-486B-A36C-255B31E6E2E3}" type="presOf" srcId="{359E23DA-B0C4-4483-9D74-0863C1FFC772}" destId="{5A9AD064-F15C-468D-8B35-A9EC0009171F}" srcOrd="1" destOrd="0" presId="urn:microsoft.com/office/officeart/2005/8/layout/orgChart1"/>
    <dgm:cxn modelId="{9DCE62E5-C82A-446B-8064-42D81B977E59}" type="presOf" srcId="{8425FB1C-16BE-4171-A052-F18FD51297FF}" destId="{2081F070-B076-48CF-9724-132E36194731}" srcOrd="1" destOrd="0" presId="urn:microsoft.com/office/officeart/2005/8/layout/orgChart1"/>
    <dgm:cxn modelId="{EF4E55D8-0A7F-436D-9508-CF76BE0B0861}" type="presOf" srcId="{A5BDD1A8-7B22-4F96-8E48-9AEF35CB2A14}" destId="{44EFE78E-482C-4143-9C94-5B63AE0510FF}" srcOrd="0" destOrd="0" presId="urn:microsoft.com/office/officeart/2005/8/layout/orgChart1"/>
    <dgm:cxn modelId="{35B61115-E67A-43BA-8E8F-E9AD79F3CC23}" srcId="{1B7E815D-60B6-4464-BFC4-2C44701A0AD1}" destId="{464C11DB-C6E7-4927-9E98-9C7B5415699F}" srcOrd="1" destOrd="0" parTransId="{F5718757-D7FB-445D-BE20-38669ED6957A}" sibTransId="{9E10FBDA-1119-496A-8DA0-B56F4CD5E3AF}"/>
    <dgm:cxn modelId="{4DD68189-0260-4BCE-814B-38EA98A7EA3C}" srcId="{B8F04621-DEB4-4D9A-81E4-C55E7770B435}" destId="{9E958485-A1EE-4B3D-BD8E-101289066FD9}" srcOrd="5" destOrd="0" parTransId="{3FF1B5F3-12C2-4C89-9A76-17CA495216E0}" sibTransId="{85909019-3A2D-41A1-AB15-89E722249817}"/>
    <dgm:cxn modelId="{5037C658-2313-4ABB-A050-1AE55946566D}" type="presOf" srcId="{A9F1DD88-B595-4689-8087-4C9DE919D7E2}" destId="{57F813B6-68EA-4BFC-842C-850148DB4BD9}" srcOrd="0" destOrd="0" presId="urn:microsoft.com/office/officeart/2005/8/layout/orgChart1"/>
    <dgm:cxn modelId="{F39731F5-91A8-43BD-81D3-8B6397C5340E}" type="presOf" srcId="{3FF1B5F3-12C2-4C89-9A76-17CA495216E0}" destId="{5867C46F-12D2-4326-B5C4-85D8EAC57F47}" srcOrd="0" destOrd="0" presId="urn:microsoft.com/office/officeart/2005/8/layout/orgChart1"/>
    <dgm:cxn modelId="{3E3B0148-DBF8-417E-A4A0-F29A2C468B8A}" srcId="{B8F04621-DEB4-4D9A-81E4-C55E7770B435}" destId="{1FADC0A1-FF2C-4CC7-814F-DED1A9FF846A}" srcOrd="6" destOrd="0" parTransId="{B230E064-9F02-4378-9D40-AD085285EF00}" sibTransId="{68ED82D1-3945-47E9-9CAE-369EF86D3A90}"/>
    <dgm:cxn modelId="{08F2EA3F-8082-48C5-A546-F6BACBAD57E3}" type="presOf" srcId="{1B7E815D-60B6-4464-BFC4-2C44701A0AD1}" destId="{19500E88-2152-4E00-A68E-3E96BC72295E}" srcOrd="0" destOrd="0" presId="urn:microsoft.com/office/officeart/2005/8/layout/orgChart1"/>
    <dgm:cxn modelId="{A75E03C7-6FF3-4CDC-8C15-8D6521D28BC7}" type="presOf" srcId="{84801900-0F40-4B5D-B6D6-6ED29D06266C}" destId="{E17E1DF1-2864-4C47-87E2-979DF38A6DE6}" srcOrd="0" destOrd="0" presId="urn:microsoft.com/office/officeart/2005/8/layout/orgChart1"/>
    <dgm:cxn modelId="{BADE0441-5168-4C2F-9363-55A3A3F4DBC2}" type="presOf" srcId="{C4EDCFAC-ACB5-47A8-A905-1A7E7520448C}" destId="{2AAE3666-CA9F-49A8-A50F-1857A50FDD94}" srcOrd="0" destOrd="0" presId="urn:microsoft.com/office/officeart/2005/8/layout/orgChart1"/>
    <dgm:cxn modelId="{9CB33896-0063-4034-ABD0-FB2679206AD2}" type="presOf" srcId="{8C735955-B6B2-45F3-9B6A-70AF6F7D7AC5}" destId="{931CB9FC-6F11-4554-96C9-349D2A499467}" srcOrd="1" destOrd="0" presId="urn:microsoft.com/office/officeart/2005/8/layout/orgChart1"/>
    <dgm:cxn modelId="{A07AB3AA-CCC9-4B47-936E-A5058A6CC0F6}" type="presOf" srcId="{9CE607B2-904C-4FF9-9649-DF8327CFB340}" destId="{4E5D48F7-17C3-4E0B-95FF-24C95B4AE671}" srcOrd="0" destOrd="0" presId="urn:microsoft.com/office/officeart/2005/8/layout/orgChart1"/>
    <dgm:cxn modelId="{36D34FB8-1C58-43FC-8248-EB17E6A6D0E4}" type="presOf" srcId="{66B52317-5BD4-4CF8-B8A5-1B17D891BC61}" destId="{F5AC6E7B-31B5-484C-B20A-44B9AF6D93F9}" srcOrd="0" destOrd="0" presId="urn:microsoft.com/office/officeart/2005/8/layout/orgChart1"/>
    <dgm:cxn modelId="{54C4E751-3C82-4D64-98C4-3EFD1C04927D}" srcId="{B8F04621-DEB4-4D9A-81E4-C55E7770B435}" destId="{259EC683-4E81-4398-929A-147B8FE512BD}" srcOrd="4" destOrd="0" parTransId="{A5BDD1A8-7B22-4F96-8E48-9AEF35CB2A14}" sibTransId="{013456D7-3FD8-4E14-9E3E-DEF10B6981E3}"/>
    <dgm:cxn modelId="{B7B6108D-493F-4170-9A4C-F0715529DF77}" type="presOf" srcId="{BD2D0D45-CAFE-49F3-AF2A-18AD47DA7E7C}" destId="{C289DE2A-6B6B-4A32-804E-7234D0D2021F}" srcOrd="0" destOrd="0" presId="urn:microsoft.com/office/officeart/2005/8/layout/orgChart1"/>
    <dgm:cxn modelId="{C94E1EA9-4CCA-4D24-80AA-F125B2049080}" srcId="{8425FB1C-16BE-4171-A052-F18FD51297FF}" destId="{1FC9E5D0-700C-43BE-AC78-EDDB2B93BCE0}" srcOrd="1" destOrd="0" parTransId="{CED58220-A3C1-4471-82E9-D87E261704C8}" sibTransId="{5D27F5BB-767A-4452-9C03-695F15DC9051}"/>
    <dgm:cxn modelId="{EE2CA2D6-1BE5-403A-94B1-268941D83805}" type="presOf" srcId="{BFC9F5E0-9C89-46DE-9A64-3F0C0B5B8A5E}" destId="{51DC5B0B-4AD8-4212-AADA-00B448BE9F51}" srcOrd="0" destOrd="0" presId="urn:microsoft.com/office/officeart/2005/8/layout/orgChart1"/>
    <dgm:cxn modelId="{40F4A6A1-3427-4046-B7A9-2B55C5AC1B31}" srcId="{0ED890C5-173B-4C37-A9FD-07A429DD1CEB}" destId="{76271D84-C874-4C07-8C73-AEE11D7229FE}" srcOrd="2" destOrd="0" parTransId="{2A967806-6F07-4D82-A5B0-E1DE9D2CE7FC}" sibTransId="{2AC4EB28-86CF-4C65-88EB-02ED9A802C44}"/>
    <dgm:cxn modelId="{8EDBC4FE-41D9-4419-90E8-DDE604A3C9CD}" srcId="{B8F04621-DEB4-4D9A-81E4-C55E7770B435}" destId="{10237C7B-A3F9-4588-8DA0-95E010521B79}" srcOrd="8" destOrd="0" parTransId="{709D43BE-D88D-4DEF-91B3-CAE854273EBA}" sibTransId="{33150F76-F5EB-403A-8599-AAC145F6DCFD}"/>
    <dgm:cxn modelId="{F9F51F9D-E181-43FF-90CC-5E34075B20BD}" type="presOf" srcId="{AEE5BBD1-917A-4F49-A975-32E3E412341C}" destId="{FE419395-2E35-424D-A637-99F24C1A045A}" srcOrd="1" destOrd="0" presId="urn:microsoft.com/office/officeart/2005/8/layout/orgChart1"/>
    <dgm:cxn modelId="{ADFD83F7-C9BE-43CF-8E58-55DB87A3AABE}" type="presOf" srcId="{1C775EED-F672-4B98-B185-AE9CD929E583}" destId="{77EEA9C8-6F4E-4089-811E-9B48E25D813C}" srcOrd="0" destOrd="0" presId="urn:microsoft.com/office/officeart/2005/8/layout/orgChart1"/>
    <dgm:cxn modelId="{C1EC6130-C083-498F-B543-C00AB92EF043}" type="presOf" srcId="{6B3E1A83-9456-45F0-866C-95ED583F47FB}" destId="{1C91210B-F089-4E8A-A3AC-976144DA1691}" srcOrd="0" destOrd="0" presId="urn:microsoft.com/office/officeart/2005/8/layout/orgChart1"/>
    <dgm:cxn modelId="{925D73E9-E37D-46F3-9CF2-277F53A67C23}" type="presOf" srcId="{C2542AA5-CAEC-4B87-958C-83AB99A8EC79}" destId="{9C47DAE2-5CD2-4A6C-A371-48BBC1FD1805}" srcOrd="0" destOrd="0" presId="urn:microsoft.com/office/officeart/2005/8/layout/orgChart1"/>
    <dgm:cxn modelId="{62ABFB96-CA10-49DF-AD41-CF528EA09C77}" type="presOf" srcId="{D5587244-9E99-43BE-AF05-B69E810F21DD}" destId="{75127F77-4133-4CE6-84CB-970301175A07}" srcOrd="0" destOrd="0" presId="urn:microsoft.com/office/officeart/2005/8/layout/orgChart1"/>
    <dgm:cxn modelId="{16920B3D-1DE1-4483-9F9B-EAA9FCA5FA97}" srcId="{0ED890C5-173B-4C37-A9FD-07A429DD1CEB}" destId="{A9F1DD88-B595-4689-8087-4C9DE919D7E2}" srcOrd="0" destOrd="0" parTransId="{67423689-E4EC-4D3E-A2F9-524C181A37E4}" sibTransId="{EE804061-DAED-40F6-9DA1-AC648BE85690}"/>
    <dgm:cxn modelId="{D7FE6431-A0D7-4F47-9DE7-EAFB84C630CA}" type="presOf" srcId="{9E958485-A1EE-4B3D-BD8E-101289066FD9}" destId="{1820319E-20CD-427B-8267-8B1BA501CD1E}" srcOrd="1" destOrd="0" presId="urn:microsoft.com/office/officeart/2005/8/layout/orgChart1"/>
    <dgm:cxn modelId="{ADE4E549-AF78-4C34-BA04-5EB1CD5427CD}" type="presOf" srcId="{2254ACDB-A79B-42D5-850C-85BFDDA423FF}" destId="{17ECDAC6-7C0A-46AB-8507-78EBCDCF49A7}" srcOrd="1" destOrd="0" presId="urn:microsoft.com/office/officeart/2005/8/layout/orgChart1"/>
    <dgm:cxn modelId="{1C24C9E0-381D-4FEA-BF2A-ED3B120CB9D3}" type="presOf" srcId="{5879614C-41EF-4D6F-A5D1-9BE4EC0C2815}" destId="{938DEBD4-EB3B-4989-BE14-E4AF3358C24D}" srcOrd="1" destOrd="0" presId="urn:microsoft.com/office/officeart/2005/8/layout/orgChart1"/>
    <dgm:cxn modelId="{8CDF5278-1063-40D6-ACB7-D744E674B26B}" srcId="{A9F1DD88-B595-4689-8087-4C9DE919D7E2}" destId="{B8F04621-DEB4-4D9A-81E4-C55E7770B435}" srcOrd="0" destOrd="0" parTransId="{FFA253AC-8008-4FDF-824F-860AE57E187B}" sibTransId="{25193815-25FC-431A-AB49-589A3302A48C}"/>
    <dgm:cxn modelId="{31A8D229-8418-484A-AEA4-F88C55FCA572}" type="presOf" srcId="{D236E31B-1916-4BB6-87BF-D3188FF3832E}" destId="{9B62A60E-B856-4837-AFE7-6A01FC5CA68D}" srcOrd="0" destOrd="0" presId="urn:microsoft.com/office/officeart/2005/8/layout/orgChart1"/>
    <dgm:cxn modelId="{42AB6D37-0CEE-4589-909A-82E8A148B4FA}" type="presOf" srcId="{709D43BE-D88D-4DEF-91B3-CAE854273EBA}" destId="{6CA5C2F2-8DF6-476E-A085-2BF24ADB050A}" srcOrd="0" destOrd="0" presId="urn:microsoft.com/office/officeart/2005/8/layout/orgChart1"/>
    <dgm:cxn modelId="{7FEA2048-49C7-48D7-8E33-175FD478CAAC}" type="presOf" srcId="{464C11DB-C6E7-4927-9E98-9C7B5415699F}" destId="{21F24E57-A45E-489E-B88D-A2DFDECDC9C5}" srcOrd="0" destOrd="0" presId="urn:microsoft.com/office/officeart/2005/8/layout/orgChart1"/>
    <dgm:cxn modelId="{F9B5F916-4CD1-45A9-86AD-E98D99AC8E56}" type="presOf" srcId="{10237C7B-A3F9-4588-8DA0-95E010521B79}" destId="{5905464F-F2E5-442F-980E-A554448F6466}" srcOrd="1" destOrd="0" presId="urn:microsoft.com/office/officeart/2005/8/layout/orgChart1"/>
    <dgm:cxn modelId="{7D93CC34-9053-4CD0-AE18-537855897CEA}" type="presOf" srcId="{98A56328-683D-4BE4-9C36-B8F65F942D30}" destId="{8DCE3006-2B94-4E42-8E5B-60AD13BAC09F}" srcOrd="0" destOrd="0" presId="urn:microsoft.com/office/officeart/2005/8/layout/orgChart1"/>
    <dgm:cxn modelId="{B66D1121-235A-482A-8917-A1B79CB94CDC}" type="presOf" srcId="{FC5BFD52-129A-4386-9E2C-68A13D2BD960}" destId="{349A7BCA-81ED-4592-A453-0A57CB906B1D}" srcOrd="1" destOrd="0" presId="urn:microsoft.com/office/officeart/2005/8/layout/orgChart1"/>
    <dgm:cxn modelId="{16AE83E9-1A1A-410F-A33C-879762CDB5B2}" type="presOf" srcId="{C90EFA82-C4AD-4F21-B245-0F1F62786DB8}" destId="{86FB01AC-D707-420F-872F-DE5C27CDB32F}" srcOrd="0" destOrd="0" presId="urn:microsoft.com/office/officeart/2005/8/layout/orgChart1"/>
    <dgm:cxn modelId="{4873FADB-9FFF-4F13-8CA5-DE7E81DC317F}" type="presOf" srcId="{C90EFA82-C4AD-4F21-B245-0F1F62786DB8}" destId="{2B418CD3-1EB5-4039-A3DB-BE9A469E2CBE}" srcOrd="1" destOrd="0" presId="urn:microsoft.com/office/officeart/2005/8/layout/orgChart1"/>
    <dgm:cxn modelId="{376082F9-2D90-4B56-8BED-46C387B09E85}" type="presOf" srcId="{A9F1DD88-B595-4689-8087-4C9DE919D7E2}" destId="{B7AB89A4-F880-44DB-9FA4-1156DF059A10}" srcOrd="1" destOrd="0" presId="urn:microsoft.com/office/officeart/2005/8/layout/orgChart1"/>
    <dgm:cxn modelId="{BBACA6FE-811B-4581-A072-AA726992A7EB}" type="presOf" srcId="{FFA253AC-8008-4FDF-824F-860AE57E187B}" destId="{A1EDF6DB-F034-4DBF-8F1F-88006D72609F}" srcOrd="0" destOrd="0" presId="urn:microsoft.com/office/officeart/2005/8/layout/orgChart1"/>
    <dgm:cxn modelId="{B8C1779B-0DB9-4BE5-B3A0-2DE174F65B9E}" type="presOf" srcId="{16BAB4B1-4B75-4782-9847-45FB50893AF0}" destId="{77617972-1D3A-496B-87EE-023692812C04}" srcOrd="0" destOrd="0" presId="urn:microsoft.com/office/officeart/2005/8/layout/orgChart1"/>
    <dgm:cxn modelId="{6386AB43-0865-461D-93BA-AA68C73BA220}" type="presOf" srcId="{B230E064-9F02-4378-9D40-AD085285EF00}" destId="{4C22CB4A-4779-4A16-8E72-EA73451EB153}" srcOrd="0" destOrd="0" presId="urn:microsoft.com/office/officeart/2005/8/layout/orgChart1"/>
    <dgm:cxn modelId="{3BED30CD-8922-4079-A500-9A9D291F941C}" type="presOf" srcId="{C4EDCFAC-ACB5-47A8-A905-1A7E7520448C}" destId="{73B13774-D416-4ED1-A0C1-A4F3BEA4C3A3}" srcOrd="1" destOrd="0" presId="urn:microsoft.com/office/officeart/2005/8/layout/orgChart1"/>
    <dgm:cxn modelId="{CE24910D-3DDE-436D-86CA-76FCAE7EDD23}" srcId="{B8F04621-DEB4-4D9A-81E4-C55E7770B435}" destId="{1B7E815D-60B6-4464-BFC4-2C44701A0AD1}" srcOrd="7" destOrd="0" parTransId="{B7DAFE4D-F865-411F-84A4-9A574C96AF4E}" sibTransId="{B13DD400-DEAF-45A5-9797-FD4A85E2EC0E}"/>
    <dgm:cxn modelId="{C87BB5F9-E89A-462B-AA32-A9867F2A79DB}" srcId="{66B52317-5BD4-4CF8-B8A5-1B17D891BC61}" destId="{0ED890C5-173B-4C37-A9FD-07A429DD1CEB}" srcOrd="0" destOrd="0" parTransId="{9BB38AB5-4EB4-4174-A68C-CCDD774F6A49}" sibTransId="{82694A99-552B-4B56-8E67-4C55DB7D013A}"/>
    <dgm:cxn modelId="{7C348837-E1E3-4082-A636-4B5D18AD05B6}" type="presOf" srcId="{083F8CA8-FA16-4A7B-9260-B135DAAA6D0D}" destId="{B9F4B4A7-4A0E-4C64-9AD1-444A8D94E180}" srcOrd="0" destOrd="0" presId="urn:microsoft.com/office/officeart/2005/8/layout/orgChart1"/>
    <dgm:cxn modelId="{4942357E-5645-4B0F-A32F-B07DD59F6746}" type="presOf" srcId="{0ED890C5-173B-4C37-A9FD-07A429DD1CEB}" destId="{CAC27337-FF95-4904-A94F-5BD5E13966EA}" srcOrd="0" destOrd="0" presId="urn:microsoft.com/office/officeart/2005/8/layout/orgChart1"/>
    <dgm:cxn modelId="{CFC17608-B16E-4E13-959E-E1E2CD70510E}" type="presOf" srcId="{76271D84-C874-4C07-8C73-AEE11D7229FE}" destId="{31D594BF-931A-499F-BB1B-DE47401D2B98}" srcOrd="0" destOrd="0" presId="urn:microsoft.com/office/officeart/2005/8/layout/orgChart1"/>
    <dgm:cxn modelId="{586F4DAF-C91A-45E7-96AA-734E0A211127}" type="presOf" srcId="{1FC3FE5D-019F-4000-8653-D627AA78DBC3}" destId="{2EC0BE6E-FC14-40AA-8A34-616150D51703}" srcOrd="0" destOrd="0" presId="urn:microsoft.com/office/officeart/2005/8/layout/orgChart1"/>
    <dgm:cxn modelId="{1C451604-872B-46B3-B3FA-0F866CF3AA64}" type="presOf" srcId="{F5718757-D7FB-445D-BE20-38669ED6957A}" destId="{8F53C2EB-ACAF-42E9-ADCE-1050F24AA183}" srcOrd="0" destOrd="0" presId="urn:microsoft.com/office/officeart/2005/8/layout/orgChart1"/>
    <dgm:cxn modelId="{C03509C8-ABF2-4B6A-B4F7-08005F9A3F7F}" type="presOf" srcId="{5879614C-41EF-4D6F-A5D1-9BE4EC0C2815}" destId="{CD3E8011-A2D7-43F1-A234-DBBB32C4200D}" srcOrd="0" destOrd="0" presId="urn:microsoft.com/office/officeart/2005/8/layout/orgChart1"/>
    <dgm:cxn modelId="{B4853EF4-8901-4D53-A193-88446B3595D9}" type="presOf" srcId="{7C2E6186-AE21-4EBA-A9F2-1D53233CC4FC}" destId="{95DF064C-0F03-4E99-B93C-24ED0F7B4129}" srcOrd="0" destOrd="0" presId="urn:microsoft.com/office/officeart/2005/8/layout/orgChart1"/>
    <dgm:cxn modelId="{511E8D11-F82E-40A3-A7E0-CEB5599A1C83}" type="presOf" srcId="{2F815E57-8045-4413-9682-17B49A5A4CE8}" destId="{6E4574C7-E41F-4A33-B7DF-C874F203974C}" srcOrd="0" destOrd="0" presId="urn:microsoft.com/office/officeart/2005/8/layout/orgChart1"/>
    <dgm:cxn modelId="{C6680904-F8B3-40DB-91B2-C10CFBDF7A3C}" srcId="{B8F04621-DEB4-4D9A-81E4-C55E7770B435}" destId="{D236E31B-1916-4BB6-87BF-D3188FF3832E}" srcOrd="2" destOrd="0" parTransId="{C2542AA5-CAEC-4B87-958C-83AB99A8EC79}" sibTransId="{C3E4A684-587F-453B-AB45-50E19983B957}"/>
    <dgm:cxn modelId="{6208E7A4-CCF1-4FCC-B52F-B3F2E447373D}" type="presOf" srcId="{8C735955-B6B2-45F3-9B6A-70AF6F7D7AC5}" destId="{FC3869A4-D53E-467E-9750-D005944FE26B}" srcOrd="0" destOrd="0" presId="urn:microsoft.com/office/officeart/2005/8/layout/orgChart1"/>
    <dgm:cxn modelId="{3A230D14-A124-44D0-859A-7A355F8E6333}" srcId="{B8F04621-DEB4-4D9A-81E4-C55E7770B435}" destId="{97B476AF-C414-4FDE-9AF9-9531F180C1C3}" srcOrd="1" destOrd="0" parTransId="{1FC3FE5D-019F-4000-8653-D627AA78DBC3}" sibTransId="{FFE3AED0-A23A-4475-9DFF-79E219A6AE29}"/>
    <dgm:cxn modelId="{1727FCFB-32D4-4A4F-B919-31BF888C59CA}" type="presOf" srcId="{464C11DB-C6E7-4927-9E98-9C7B5415699F}" destId="{CCA8AA18-4690-44FB-A869-69D3D684C56C}" srcOrd="1" destOrd="0" presId="urn:microsoft.com/office/officeart/2005/8/layout/orgChart1"/>
    <dgm:cxn modelId="{6C3CBC6C-DEDD-4A8B-AB56-9F4E12D88886}" type="presOf" srcId="{A15E73B6-45BA-49FE-810E-868C3FA68CBC}" destId="{45322007-9DFC-435A-89F5-BDB9A538B295}" srcOrd="0" destOrd="0" presId="urn:microsoft.com/office/officeart/2005/8/layout/orgChart1"/>
    <dgm:cxn modelId="{441EE545-8029-4AB1-932A-9436301E01E2}" srcId="{1FADC0A1-FF2C-4CC7-814F-DED1A9FF846A}" destId="{2F815E57-8045-4413-9682-17B49A5A4CE8}" srcOrd="0" destOrd="0" parTransId="{98A56328-683D-4BE4-9C36-B8F65F942D30}" sibTransId="{C5C76311-5F0E-4E78-A6CC-B5DDB6CC6F17}"/>
    <dgm:cxn modelId="{E1BAD307-EA14-4496-BDA5-808043633231}" srcId="{B8F04621-DEB4-4D9A-81E4-C55E7770B435}" destId="{09B0263D-5C38-403E-87C4-FC8BDB10BE24}" srcOrd="0" destOrd="0" parTransId="{A3528ACB-E42B-419A-AC62-1612153FF242}" sibTransId="{E8CF8C39-912A-4555-BB3F-0E015DFF06B3}"/>
    <dgm:cxn modelId="{AF0449DB-CAFE-4921-B7EB-C415067D7188}" type="presOf" srcId="{1FADC0A1-FF2C-4CC7-814F-DED1A9FF846A}" destId="{A0C9509F-A6F1-47E3-9A75-253EA78D5C5D}" srcOrd="0" destOrd="0" presId="urn:microsoft.com/office/officeart/2005/8/layout/orgChart1"/>
    <dgm:cxn modelId="{44C7C453-6CCE-4A0B-8867-442B5995AA1A}" type="presOf" srcId="{1FC9E5D0-700C-43BE-AC78-EDDB2B93BCE0}" destId="{27DCFFA7-CA32-4CA4-A0B2-8CE963944F11}" srcOrd="0" destOrd="0" presId="urn:microsoft.com/office/officeart/2005/8/layout/orgChart1"/>
    <dgm:cxn modelId="{670CA5AB-5ACB-4F1A-A4D6-38864C75512B}" srcId="{0ED890C5-173B-4C37-A9FD-07A429DD1CEB}" destId="{C4EDCFAC-ACB5-47A8-A905-1A7E7520448C}" srcOrd="1" destOrd="0" parTransId="{1C775EED-F672-4B98-B185-AE9CD929E583}" sibTransId="{F9EB64D3-BCE6-451D-8E81-D8B92CE686AC}"/>
    <dgm:cxn modelId="{C7F0C416-B495-484B-9ECC-0B1AA420D28A}" type="presOf" srcId="{09B0263D-5C38-403E-87C4-FC8BDB10BE24}" destId="{F92CFFE6-671C-4451-9425-55D50AE30468}" srcOrd="0" destOrd="0" presId="urn:microsoft.com/office/officeart/2005/8/layout/orgChart1"/>
    <dgm:cxn modelId="{5C8A2E7B-462B-4F7C-9D61-04B469B8CE6B}" type="presOf" srcId="{1FADC0A1-FF2C-4CC7-814F-DED1A9FF846A}" destId="{30D1A54C-C2D2-4654-953D-2EFB1AE12872}" srcOrd="1" destOrd="0" presId="urn:microsoft.com/office/officeart/2005/8/layout/orgChart1"/>
    <dgm:cxn modelId="{4020D20A-7DAC-49AB-AAD7-2869F1D3A49E}" srcId="{B8F04621-DEB4-4D9A-81E4-C55E7770B435}" destId="{AEE5BBD1-917A-4F49-A975-32E3E412341C}" srcOrd="3" destOrd="0" parTransId="{D5587244-9E99-43BE-AF05-B69E810F21DD}" sibTransId="{A69D4DE6-3AC4-44E3-800B-A2CC6F1F44B8}"/>
    <dgm:cxn modelId="{CD641CEE-DDF8-43DC-B5AC-C588F58A5269}" type="presOf" srcId="{0ED890C5-173B-4C37-A9FD-07A429DD1CEB}" destId="{1C724251-3EC7-43F8-B488-E55A903E89A6}" srcOrd="1" destOrd="0" presId="urn:microsoft.com/office/officeart/2005/8/layout/orgChart1"/>
    <dgm:cxn modelId="{74577B05-5462-4F17-BAB4-98741E7A217F}" srcId="{10237C7B-A3F9-4588-8DA0-95E010521B79}" destId="{FC5BFD52-129A-4386-9E2C-68A13D2BD960}" srcOrd="0" destOrd="0" parTransId="{84801900-0F40-4B5D-B6D6-6ED29D06266C}" sibTransId="{93639D73-8A36-466A-BAFB-0E975E3F9BA1}"/>
    <dgm:cxn modelId="{600F05D9-1E84-4206-B7FD-0F7119168726}" type="presOf" srcId="{D42BF978-1151-4899-8DF4-11766E3DE78C}" destId="{1EE432FB-A423-4DED-B696-09C9FA4CCB8C}" srcOrd="0" destOrd="0" presId="urn:microsoft.com/office/officeart/2005/8/layout/orgChart1"/>
    <dgm:cxn modelId="{6EFF14ED-36A3-4C9C-BA31-1D09A5299BC7}" type="presOf" srcId="{67423689-E4EC-4D3E-A2F9-524C181A37E4}" destId="{235C2104-FA59-4536-8448-D2DFB7BAAF8E}" srcOrd="0" destOrd="0" presId="urn:microsoft.com/office/officeart/2005/8/layout/orgChart1"/>
    <dgm:cxn modelId="{DB6D2130-7448-4C9B-B7E3-099AC71B22FA}" srcId="{D236E31B-1916-4BB6-87BF-D3188FF3832E}" destId="{BB259444-D727-41BF-92DB-0B33867132A9}" srcOrd="0" destOrd="0" parTransId="{BFC9F5E0-9C89-46DE-9A64-3F0C0B5B8A5E}" sibTransId="{73CD476C-F280-4D45-893A-E23AEC1B3DF4}"/>
    <dgm:cxn modelId="{D7F53B71-0972-4B87-9FDB-8461230CA20A}" type="presOf" srcId="{B8F04621-DEB4-4D9A-81E4-C55E7770B435}" destId="{1126393B-C1D5-4BBB-9D4B-040AF4E3A091}" srcOrd="0" destOrd="0" presId="urn:microsoft.com/office/officeart/2005/8/layout/orgChart1"/>
    <dgm:cxn modelId="{27ABA977-E496-4FE7-9E8C-AB1AC0AD0AA1}" type="presOf" srcId="{6B3E1A83-9456-45F0-866C-95ED583F47FB}" destId="{C31F4954-7DAF-4956-AC01-1B055D4865B0}" srcOrd="1" destOrd="0" presId="urn:microsoft.com/office/officeart/2005/8/layout/orgChart1"/>
    <dgm:cxn modelId="{11236FBB-8077-4C0E-8EC6-D8378C7315D0}" type="presOf" srcId="{BB259444-D727-41BF-92DB-0B33867132A9}" destId="{1D07F9FF-4CFE-4ED5-9A8D-42D33AC3E06C}" srcOrd="0" destOrd="0" presId="urn:microsoft.com/office/officeart/2005/8/layout/orgChart1"/>
    <dgm:cxn modelId="{EB5F9744-AF6C-4E8D-B38E-E63BEEE8E263}" type="presOf" srcId="{FC5BFD52-129A-4386-9E2C-68A13D2BD960}" destId="{51E30027-354A-4C86-9EC0-3838D31E2CB2}" srcOrd="0" destOrd="0" presId="urn:microsoft.com/office/officeart/2005/8/layout/orgChart1"/>
    <dgm:cxn modelId="{DAF4B678-1641-4F7E-8EEC-F442CBECD32D}" srcId="{1B7E815D-60B6-4464-BFC4-2C44701A0AD1}" destId="{6B3E1A83-9456-45F0-866C-95ED583F47FB}" srcOrd="0" destOrd="0" parTransId="{6C068F4B-8EAD-4CDE-977E-61FBBE6FB6D7}" sibTransId="{4251C339-1641-473F-BAAE-7F6EB509AA04}"/>
    <dgm:cxn modelId="{33C56491-2AAD-4824-9D42-13C41F97E0CC}" type="presOf" srcId="{1FC9E5D0-700C-43BE-AC78-EDDB2B93BCE0}" destId="{B08D72AE-03B7-4A3E-96C2-E8CA5DCE2D61}" srcOrd="1" destOrd="0" presId="urn:microsoft.com/office/officeart/2005/8/layout/orgChart1"/>
    <dgm:cxn modelId="{D51BF567-D2FC-4FA7-974B-ADF4491F31D4}" type="presOf" srcId="{CED58220-A3C1-4471-82E9-D87E261704C8}" destId="{785F051F-6C45-4ACF-9057-905D4DC03656}" srcOrd="0" destOrd="0" presId="urn:microsoft.com/office/officeart/2005/8/layout/orgChart1"/>
    <dgm:cxn modelId="{33456642-B71B-4CA0-A0A6-F9F822F33D92}" srcId="{259EC683-4E81-4398-929A-147B8FE512BD}" destId="{083F8CA8-FA16-4A7B-9260-B135DAAA6D0D}" srcOrd="1" destOrd="0" parTransId="{9CE607B2-904C-4FF9-9649-DF8327CFB340}" sibTransId="{9D33EE30-4C7D-4A2C-833F-80F0B4B01508}"/>
    <dgm:cxn modelId="{C5DF265B-6E27-4A15-AD4A-9267E6EA60D8}" type="presOf" srcId="{AEE5BBD1-917A-4F49-A975-32E3E412341C}" destId="{018B1F54-93DC-4F96-86E9-A6E548E4EC36}" srcOrd="0" destOrd="0" presId="urn:microsoft.com/office/officeart/2005/8/layout/orgChart1"/>
    <dgm:cxn modelId="{B5E32F1E-5C4C-429F-A334-280766DD6F89}" type="presOf" srcId="{D236E31B-1916-4BB6-87BF-D3188FF3832E}" destId="{1CBED15B-F8B4-4912-B578-F20D7F62FFCA}" srcOrd="1" destOrd="0" presId="urn:microsoft.com/office/officeart/2005/8/layout/orgChart1"/>
    <dgm:cxn modelId="{B692ABA4-3B68-43EA-A334-B66012D90143}" type="presOf" srcId="{2F815E57-8045-4413-9682-17B49A5A4CE8}" destId="{005EB306-6615-4A0D-ACCD-F301328B569E}" srcOrd="1" destOrd="0" presId="urn:microsoft.com/office/officeart/2005/8/layout/orgChart1"/>
    <dgm:cxn modelId="{C6C86868-77E0-4B2C-BC85-5347EA01072D}" type="presOf" srcId="{359E23DA-B0C4-4483-9D74-0863C1FFC772}" destId="{934148F2-E9C3-40A9-8C24-8CAC722E9E68}" srcOrd="0" destOrd="0" presId="urn:microsoft.com/office/officeart/2005/8/layout/orgChart1"/>
    <dgm:cxn modelId="{F4328709-C4F0-4A5A-9E7B-DA8DFCC131F7}" srcId="{8425FB1C-16BE-4171-A052-F18FD51297FF}" destId="{5879614C-41EF-4D6F-A5D1-9BE4EC0C2815}" srcOrd="2" destOrd="0" parTransId="{E71637CA-C7F4-4764-A45B-D05F1FE4C91D}" sibTransId="{545D73DC-0B82-4CBA-AEBB-7F684A4173A0}"/>
    <dgm:cxn modelId="{3970A873-B64C-4D12-8488-A4FA26885446}" type="presOf" srcId="{B7DAFE4D-F865-411F-84A4-9A574C96AF4E}" destId="{50168E95-C194-4ABE-9443-555C03EB175A}" srcOrd="0" destOrd="0" presId="urn:microsoft.com/office/officeart/2005/8/layout/orgChart1"/>
    <dgm:cxn modelId="{4C320881-61D4-4D47-8889-2CBFABBDA8D5}" type="presOf" srcId="{C6DBC416-F23C-481A-A88E-143FF052910E}" destId="{347A26B2-CA1B-4BF8-A8B2-D3DB4F86F962}" srcOrd="0" destOrd="0" presId="urn:microsoft.com/office/officeart/2005/8/layout/orgChart1"/>
    <dgm:cxn modelId="{09C5F733-8DB0-4DAF-9241-24F9F0060333}" type="presOf" srcId="{97B476AF-C414-4FDE-9AF9-9531F180C1C3}" destId="{9AE7C7D3-3899-4C2F-AA99-B378B92A96D0}" srcOrd="0" destOrd="0" presId="urn:microsoft.com/office/officeart/2005/8/layout/orgChart1"/>
    <dgm:cxn modelId="{A0B50521-F78A-45E0-984E-09C36C286689}" srcId="{2254ACDB-A79B-42D5-850C-85BFDDA423FF}" destId="{D42BF978-1151-4899-8DF4-11766E3DE78C}" srcOrd="0" destOrd="0" parTransId="{C3B47B3D-5A15-40F0-A928-CE613CE13320}" sibTransId="{C0FA479A-FABF-49DA-88D6-FDEAE1C31B0C}"/>
    <dgm:cxn modelId="{65B91A4E-7A47-4190-AF37-7B67B49AA09E}" type="presOf" srcId="{10237C7B-A3F9-4588-8DA0-95E010521B79}" destId="{E018A50B-39C9-4D82-BF1E-1B19A439BE55}" srcOrd="0" destOrd="0" presId="urn:microsoft.com/office/officeart/2005/8/layout/orgChart1"/>
    <dgm:cxn modelId="{AE79181B-8CBC-4899-88A2-12E945FDEFF7}" type="presOf" srcId="{B8F04621-DEB4-4D9A-81E4-C55E7770B435}" destId="{07F44E49-BA06-49AA-B72C-DDB2F229BFF5}" srcOrd="1" destOrd="0" presId="urn:microsoft.com/office/officeart/2005/8/layout/orgChart1"/>
    <dgm:cxn modelId="{EBE8774D-5D3F-472F-9420-9590809E2AB8}" srcId="{09B0263D-5C38-403E-87C4-FC8BDB10BE24}" destId="{2254ACDB-A79B-42D5-850C-85BFDDA423FF}" srcOrd="1" destOrd="0" parTransId="{16BAB4B1-4B75-4782-9847-45FB50893AF0}" sibTransId="{52BD41D0-64CB-452C-B3E9-3E6758FF7C62}"/>
    <dgm:cxn modelId="{CE1CA32B-15CB-4B20-953A-D6C580709337}" srcId="{09B0263D-5C38-403E-87C4-FC8BDB10BE24}" destId="{C90EFA82-C4AD-4F21-B245-0F1F62786DB8}" srcOrd="0" destOrd="0" parTransId="{C6DBC416-F23C-481A-A88E-143FF052910E}" sibTransId="{717C8506-C0DC-4293-A4F2-7C593ACFA9BD}"/>
    <dgm:cxn modelId="{C683E0BA-8F66-45A5-9EBF-59F19B3E129B}" type="presOf" srcId="{D42BF978-1151-4899-8DF4-11766E3DE78C}" destId="{AE06E364-9D75-4C22-94F8-DB170C1D808E}" srcOrd="1" destOrd="0" presId="urn:microsoft.com/office/officeart/2005/8/layout/orgChart1"/>
    <dgm:cxn modelId="{99210A95-71A2-4F95-9F23-05FCA4CACE4F}" type="presOf" srcId="{2254ACDB-A79B-42D5-850C-85BFDDA423FF}" destId="{F556A6FD-8E66-4289-BFCC-264B2E4DA169}" srcOrd="0" destOrd="0" presId="urn:microsoft.com/office/officeart/2005/8/layout/orgChart1"/>
    <dgm:cxn modelId="{534A3E98-5220-4000-90B4-C6833D8EC994}" type="presOf" srcId="{E71637CA-C7F4-4764-A45B-D05F1FE4C91D}" destId="{32D30365-FFCE-4907-B728-6C8651EA8273}" srcOrd="0" destOrd="0" presId="urn:microsoft.com/office/officeart/2005/8/layout/orgChart1"/>
    <dgm:cxn modelId="{385147C7-E42E-4E48-B61D-7F3A6C4A4766}" type="presOf" srcId="{2A967806-6F07-4D82-A5B0-E1DE9D2CE7FC}" destId="{324C2AC3-3E99-450A-83EB-C623009E0FEF}" srcOrd="0" destOrd="0" presId="urn:microsoft.com/office/officeart/2005/8/layout/orgChart1"/>
    <dgm:cxn modelId="{9633C0D5-DDC0-4953-8155-5D95A945964E}" type="presOf" srcId="{97B476AF-C414-4FDE-9AF9-9531F180C1C3}" destId="{D06F0D14-38E1-4EA3-9154-46B6AFAEA029}" srcOrd="1" destOrd="0" presId="urn:microsoft.com/office/officeart/2005/8/layout/orgChart1"/>
    <dgm:cxn modelId="{FFE6BED7-0FE9-4AEA-AEF0-BF5AD0C1F796}" type="presOf" srcId="{1B7E815D-60B6-4464-BFC4-2C44701A0AD1}" destId="{F6BFF38C-EBEC-4E94-B365-F336307F3DD0}" srcOrd="1" destOrd="0" presId="urn:microsoft.com/office/officeart/2005/8/layout/orgChart1"/>
    <dgm:cxn modelId="{49E7B4ED-2102-4925-A9CC-DD24E982C49F}" srcId="{259EC683-4E81-4398-929A-147B8FE512BD}" destId="{359E23DA-B0C4-4483-9D74-0863C1FFC772}" srcOrd="0" destOrd="0" parTransId="{BD2D0D45-CAFE-49F3-AF2A-18AD47DA7E7C}" sibTransId="{896C301F-C03E-40F5-91A2-D682675E81BD}"/>
    <dgm:cxn modelId="{7280A77D-5F78-4A8D-83D5-75B1D9297B02}" srcId="{8425FB1C-16BE-4171-A052-F18FD51297FF}" destId="{8C735955-B6B2-45F3-9B6A-70AF6F7D7AC5}" srcOrd="0" destOrd="0" parTransId="{A15E73B6-45BA-49FE-810E-868C3FA68CBC}" sibTransId="{C6E9070D-5E12-4195-B65F-19DE952D9E04}"/>
    <dgm:cxn modelId="{AD389BDA-7101-4253-9AEC-497BF336B4E7}" srcId="{B8F04621-DEB4-4D9A-81E4-C55E7770B435}" destId="{8425FB1C-16BE-4171-A052-F18FD51297FF}" srcOrd="9" destOrd="0" parTransId="{7C2E6186-AE21-4EBA-A9F2-1D53233CC4FC}" sibTransId="{0B5EB2C1-A156-4C4D-90CF-8BED8F331E06}"/>
    <dgm:cxn modelId="{4C8B5414-3EBC-4F19-8595-88C5FD014FF6}" type="presOf" srcId="{A3528ACB-E42B-419A-AC62-1612153FF242}" destId="{6C2B6A63-BBB7-46BA-9F11-3896AEC0B1E6}" srcOrd="0" destOrd="0" presId="urn:microsoft.com/office/officeart/2005/8/layout/orgChart1"/>
    <dgm:cxn modelId="{50FB2190-2C66-434B-B2E8-9B585D8F4494}" type="presOf" srcId="{259EC683-4E81-4398-929A-147B8FE512BD}" destId="{D1456DBB-1E46-4DD9-899A-52611FFE1A7C}" srcOrd="0" destOrd="0" presId="urn:microsoft.com/office/officeart/2005/8/layout/orgChart1"/>
    <dgm:cxn modelId="{DE44DED3-93D4-4543-A100-F56CAFBF15B5}" type="presOf" srcId="{BB259444-D727-41BF-92DB-0B33867132A9}" destId="{F5DCD04F-1ED9-4CFB-AB94-851D6D48E76E}" srcOrd="1" destOrd="0" presId="urn:microsoft.com/office/officeart/2005/8/layout/orgChart1"/>
    <dgm:cxn modelId="{4954F0FB-C48E-4A06-BA67-B885B2CD53BB}" type="presOf" srcId="{C3B47B3D-5A15-40F0-A928-CE613CE13320}" destId="{A2863404-D3A0-462D-B3C3-63996F523519}" srcOrd="0" destOrd="0" presId="urn:microsoft.com/office/officeart/2005/8/layout/orgChart1"/>
    <dgm:cxn modelId="{234BC1CC-5901-4D55-9866-D3726FCF6386}" type="presOf" srcId="{8425FB1C-16BE-4171-A052-F18FD51297FF}" destId="{21525204-536B-4AC6-93DA-E2BBA77E1BA5}" srcOrd="0" destOrd="0" presId="urn:microsoft.com/office/officeart/2005/8/layout/orgChart1"/>
    <dgm:cxn modelId="{1507670C-84E5-4F9B-B297-6A557A96886B}" type="presOf" srcId="{09B0263D-5C38-403E-87C4-FC8BDB10BE24}" destId="{CD3D436F-7A84-423B-B05D-DBA529FC1A87}" srcOrd="1" destOrd="0" presId="urn:microsoft.com/office/officeart/2005/8/layout/orgChart1"/>
    <dgm:cxn modelId="{269296CB-FFA2-4910-9A1D-5BB551C36C8F}" type="presOf" srcId="{6C068F4B-8EAD-4CDE-977E-61FBBE6FB6D7}" destId="{3AF13EFE-A844-4EE7-AF71-A987B23EFF74}" srcOrd="0" destOrd="0" presId="urn:microsoft.com/office/officeart/2005/8/layout/orgChart1"/>
    <dgm:cxn modelId="{CB961EB1-F403-4255-A1E8-A5DF71B2FD8F}" type="presParOf" srcId="{F5AC6E7B-31B5-484C-B20A-44B9AF6D93F9}" destId="{28F469D5-B171-4F26-AA3D-2962D123D844}" srcOrd="0" destOrd="0" presId="urn:microsoft.com/office/officeart/2005/8/layout/orgChart1"/>
    <dgm:cxn modelId="{96B97145-6B9D-4CC1-9E8C-7112F70F4D44}" type="presParOf" srcId="{28F469D5-B171-4F26-AA3D-2962D123D844}" destId="{F2193456-A8EF-4B40-BD7D-5B7BC9C885E1}" srcOrd="0" destOrd="0" presId="urn:microsoft.com/office/officeart/2005/8/layout/orgChart1"/>
    <dgm:cxn modelId="{3F59897D-F93B-47CD-A23F-A09BAB6774BF}" type="presParOf" srcId="{F2193456-A8EF-4B40-BD7D-5B7BC9C885E1}" destId="{CAC27337-FF95-4904-A94F-5BD5E13966EA}" srcOrd="0" destOrd="0" presId="urn:microsoft.com/office/officeart/2005/8/layout/orgChart1"/>
    <dgm:cxn modelId="{ED246B1D-67D0-4A9B-870F-E7E2BE9E0B82}" type="presParOf" srcId="{F2193456-A8EF-4B40-BD7D-5B7BC9C885E1}" destId="{1C724251-3EC7-43F8-B488-E55A903E89A6}" srcOrd="1" destOrd="0" presId="urn:microsoft.com/office/officeart/2005/8/layout/orgChart1"/>
    <dgm:cxn modelId="{CEFC72F9-7025-46CF-9975-6D5404ADB0DD}" type="presParOf" srcId="{28F469D5-B171-4F26-AA3D-2962D123D844}" destId="{87476233-3C16-4872-8739-56D4C54943D7}" srcOrd="1" destOrd="0" presId="urn:microsoft.com/office/officeart/2005/8/layout/orgChart1"/>
    <dgm:cxn modelId="{E04E04D8-1C6B-4C8B-B74A-A25960E03CD5}" type="presParOf" srcId="{87476233-3C16-4872-8739-56D4C54943D7}" destId="{235C2104-FA59-4536-8448-D2DFB7BAAF8E}" srcOrd="0" destOrd="0" presId="urn:microsoft.com/office/officeart/2005/8/layout/orgChart1"/>
    <dgm:cxn modelId="{FD6638E6-5408-401A-84A4-856EC118F895}" type="presParOf" srcId="{87476233-3C16-4872-8739-56D4C54943D7}" destId="{EF1F2CA5-3C23-44A5-BBB1-DA5458E16813}" srcOrd="1" destOrd="0" presId="urn:microsoft.com/office/officeart/2005/8/layout/orgChart1"/>
    <dgm:cxn modelId="{15D04213-B2F7-48A5-B7CB-82D97CCCD0A3}" type="presParOf" srcId="{EF1F2CA5-3C23-44A5-BBB1-DA5458E16813}" destId="{29F45F08-C7F6-4F07-97F5-C67887CE5F14}" srcOrd="0" destOrd="0" presId="urn:microsoft.com/office/officeart/2005/8/layout/orgChart1"/>
    <dgm:cxn modelId="{89713258-E063-421C-8D7A-0077FB536215}" type="presParOf" srcId="{29F45F08-C7F6-4F07-97F5-C67887CE5F14}" destId="{57F813B6-68EA-4BFC-842C-850148DB4BD9}" srcOrd="0" destOrd="0" presId="urn:microsoft.com/office/officeart/2005/8/layout/orgChart1"/>
    <dgm:cxn modelId="{2B3AB431-1862-483F-ABBE-535E271E2EF5}" type="presParOf" srcId="{29F45F08-C7F6-4F07-97F5-C67887CE5F14}" destId="{B7AB89A4-F880-44DB-9FA4-1156DF059A10}" srcOrd="1" destOrd="0" presId="urn:microsoft.com/office/officeart/2005/8/layout/orgChart1"/>
    <dgm:cxn modelId="{B17D5D64-D8FF-4BA5-B278-1B7CEE11CF05}" type="presParOf" srcId="{EF1F2CA5-3C23-44A5-BBB1-DA5458E16813}" destId="{A2812629-92D5-49FE-9287-630BB708E34E}" srcOrd="1" destOrd="0" presId="urn:microsoft.com/office/officeart/2005/8/layout/orgChart1"/>
    <dgm:cxn modelId="{5172872C-402F-4775-94A0-1D1B7B02890D}" type="presParOf" srcId="{A2812629-92D5-49FE-9287-630BB708E34E}" destId="{A1EDF6DB-F034-4DBF-8F1F-88006D72609F}" srcOrd="0" destOrd="0" presId="urn:microsoft.com/office/officeart/2005/8/layout/orgChart1"/>
    <dgm:cxn modelId="{E38B732F-3738-4B98-8E66-138BFCE88378}" type="presParOf" srcId="{A2812629-92D5-49FE-9287-630BB708E34E}" destId="{0FBD56F2-C538-47F4-AB98-C2E6C7977D3D}" srcOrd="1" destOrd="0" presId="urn:microsoft.com/office/officeart/2005/8/layout/orgChart1"/>
    <dgm:cxn modelId="{56E961CB-4009-4AAC-8E1B-51F17DF2A03C}" type="presParOf" srcId="{0FBD56F2-C538-47F4-AB98-C2E6C7977D3D}" destId="{FC05E2C3-3295-495A-8B0D-C40A690C0698}" srcOrd="0" destOrd="0" presId="urn:microsoft.com/office/officeart/2005/8/layout/orgChart1"/>
    <dgm:cxn modelId="{17E4890C-2BF3-4E15-A4B8-896228795CFC}" type="presParOf" srcId="{FC05E2C3-3295-495A-8B0D-C40A690C0698}" destId="{1126393B-C1D5-4BBB-9D4B-040AF4E3A091}" srcOrd="0" destOrd="0" presId="urn:microsoft.com/office/officeart/2005/8/layout/orgChart1"/>
    <dgm:cxn modelId="{1C2458D0-2B36-4A88-A679-1B6C9B889099}" type="presParOf" srcId="{FC05E2C3-3295-495A-8B0D-C40A690C0698}" destId="{07F44E49-BA06-49AA-B72C-DDB2F229BFF5}" srcOrd="1" destOrd="0" presId="urn:microsoft.com/office/officeart/2005/8/layout/orgChart1"/>
    <dgm:cxn modelId="{A9DF2592-5213-4907-ACB8-BBB8081135CC}" type="presParOf" srcId="{0FBD56F2-C538-47F4-AB98-C2E6C7977D3D}" destId="{15EDCA31-F60A-47B6-A526-F0095C6B9013}" srcOrd="1" destOrd="0" presId="urn:microsoft.com/office/officeart/2005/8/layout/orgChart1"/>
    <dgm:cxn modelId="{F1A0FC5F-2EBE-4C14-8730-31BC3ADBB515}" type="presParOf" srcId="{15EDCA31-F60A-47B6-A526-F0095C6B9013}" destId="{6C2B6A63-BBB7-46BA-9F11-3896AEC0B1E6}" srcOrd="0" destOrd="0" presId="urn:microsoft.com/office/officeart/2005/8/layout/orgChart1"/>
    <dgm:cxn modelId="{804CCA1C-710A-4F76-8769-3A21C742A03A}" type="presParOf" srcId="{15EDCA31-F60A-47B6-A526-F0095C6B9013}" destId="{20367AEF-8638-4C2B-9FDB-2CF0AEC9122E}" srcOrd="1" destOrd="0" presId="urn:microsoft.com/office/officeart/2005/8/layout/orgChart1"/>
    <dgm:cxn modelId="{442B5735-FB5B-457E-B1AF-64A0CECA45DC}" type="presParOf" srcId="{20367AEF-8638-4C2B-9FDB-2CF0AEC9122E}" destId="{9F3C5BAF-ED8D-4474-939E-6C0DB98F77E4}" srcOrd="0" destOrd="0" presId="urn:microsoft.com/office/officeart/2005/8/layout/orgChart1"/>
    <dgm:cxn modelId="{B403946E-8B79-4432-8B4F-90DE5F99189C}" type="presParOf" srcId="{9F3C5BAF-ED8D-4474-939E-6C0DB98F77E4}" destId="{F92CFFE6-671C-4451-9425-55D50AE30468}" srcOrd="0" destOrd="0" presId="urn:microsoft.com/office/officeart/2005/8/layout/orgChart1"/>
    <dgm:cxn modelId="{346D06C6-BDA8-4929-8B9F-71C81C0C5EED}" type="presParOf" srcId="{9F3C5BAF-ED8D-4474-939E-6C0DB98F77E4}" destId="{CD3D436F-7A84-423B-B05D-DBA529FC1A87}" srcOrd="1" destOrd="0" presId="urn:microsoft.com/office/officeart/2005/8/layout/orgChart1"/>
    <dgm:cxn modelId="{C2066108-8E02-4258-A4AB-ECA0AA673CE4}" type="presParOf" srcId="{20367AEF-8638-4C2B-9FDB-2CF0AEC9122E}" destId="{D2739507-BA38-4B4D-9DF6-FFCE4FAE4E8B}" srcOrd="1" destOrd="0" presId="urn:microsoft.com/office/officeart/2005/8/layout/orgChart1"/>
    <dgm:cxn modelId="{FCA2229A-122D-4114-A27C-7DB50EF145FA}" type="presParOf" srcId="{D2739507-BA38-4B4D-9DF6-FFCE4FAE4E8B}" destId="{347A26B2-CA1B-4BF8-A8B2-D3DB4F86F962}" srcOrd="0" destOrd="0" presId="urn:microsoft.com/office/officeart/2005/8/layout/orgChart1"/>
    <dgm:cxn modelId="{B9EDFCC8-9607-455C-B714-E67FD7C8C13F}" type="presParOf" srcId="{D2739507-BA38-4B4D-9DF6-FFCE4FAE4E8B}" destId="{288F34C7-02AB-43DB-AE46-BDACC50F46D3}" srcOrd="1" destOrd="0" presId="urn:microsoft.com/office/officeart/2005/8/layout/orgChart1"/>
    <dgm:cxn modelId="{CC064823-3AC7-4F97-A6F9-F44B0D3CEBAA}" type="presParOf" srcId="{288F34C7-02AB-43DB-AE46-BDACC50F46D3}" destId="{3D0D6378-FF7F-464C-A2F4-899A268B232D}" srcOrd="0" destOrd="0" presId="urn:microsoft.com/office/officeart/2005/8/layout/orgChart1"/>
    <dgm:cxn modelId="{13300724-C337-4E46-98E2-F1C1C9F7C52C}" type="presParOf" srcId="{3D0D6378-FF7F-464C-A2F4-899A268B232D}" destId="{86FB01AC-D707-420F-872F-DE5C27CDB32F}" srcOrd="0" destOrd="0" presId="urn:microsoft.com/office/officeart/2005/8/layout/orgChart1"/>
    <dgm:cxn modelId="{C4C518DB-02EC-4A8C-86CC-18DD61CC3572}" type="presParOf" srcId="{3D0D6378-FF7F-464C-A2F4-899A268B232D}" destId="{2B418CD3-1EB5-4039-A3DB-BE9A469E2CBE}" srcOrd="1" destOrd="0" presId="urn:microsoft.com/office/officeart/2005/8/layout/orgChart1"/>
    <dgm:cxn modelId="{BDDC19B1-FE46-42B1-885E-8513A9E71287}" type="presParOf" srcId="{288F34C7-02AB-43DB-AE46-BDACC50F46D3}" destId="{490C69BC-D26C-40FB-93F4-447785F8F69B}" srcOrd="1" destOrd="0" presId="urn:microsoft.com/office/officeart/2005/8/layout/orgChart1"/>
    <dgm:cxn modelId="{118C8BF3-0A9B-49B4-8D95-F7AAA7D5B327}" type="presParOf" srcId="{288F34C7-02AB-43DB-AE46-BDACC50F46D3}" destId="{4FD92B99-285E-4FC8-982A-4D1D36EA6BC0}" srcOrd="2" destOrd="0" presId="urn:microsoft.com/office/officeart/2005/8/layout/orgChart1"/>
    <dgm:cxn modelId="{F6E9AF13-F0C5-4FCD-A8DA-8E749E3926EF}" type="presParOf" srcId="{D2739507-BA38-4B4D-9DF6-FFCE4FAE4E8B}" destId="{77617972-1D3A-496B-87EE-023692812C04}" srcOrd="2" destOrd="0" presId="urn:microsoft.com/office/officeart/2005/8/layout/orgChart1"/>
    <dgm:cxn modelId="{6FD20A87-7CAD-47EF-A0B9-756FBD437667}" type="presParOf" srcId="{D2739507-BA38-4B4D-9DF6-FFCE4FAE4E8B}" destId="{8AF5346E-5E65-4DE5-B63D-65AC0ED14847}" srcOrd="3" destOrd="0" presId="urn:microsoft.com/office/officeart/2005/8/layout/orgChart1"/>
    <dgm:cxn modelId="{F1043000-AB52-4EA4-8952-6B993C9482C2}" type="presParOf" srcId="{8AF5346E-5E65-4DE5-B63D-65AC0ED14847}" destId="{35364245-E03D-4A42-A34D-57F7EEC2BFA7}" srcOrd="0" destOrd="0" presId="urn:microsoft.com/office/officeart/2005/8/layout/orgChart1"/>
    <dgm:cxn modelId="{C879CD11-C8CB-4C8E-BA14-DEE7EF29F7DD}" type="presParOf" srcId="{35364245-E03D-4A42-A34D-57F7EEC2BFA7}" destId="{F556A6FD-8E66-4289-BFCC-264B2E4DA169}" srcOrd="0" destOrd="0" presId="urn:microsoft.com/office/officeart/2005/8/layout/orgChart1"/>
    <dgm:cxn modelId="{4748F035-6486-4F50-B1A4-87F1EE27B89F}" type="presParOf" srcId="{35364245-E03D-4A42-A34D-57F7EEC2BFA7}" destId="{17ECDAC6-7C0A-46AB-8507-78EBCDCF49A7}" srcOrd="1" destOrd="0" presId="urn:microsoft.com/office/officeart/2005/8/layout/orgChart1"/>
    <dgm:cxn modelId="{59E7A738-45CA-47F5-9A2E-2F50D8682F24}" type="presParOf" srcId="{8AF5346E-5E65-4DE5-B63D-65AC0ED14847}" destId="{F486F6F4-A504-4004-A1A8-56294911CDD5}" srcOrd="1" destOrd="0" presId="urn:microsoft.com/office/officeart/2005/8/layout/orgChart1"/>
    <dgm:cxn modelId="{25B26A3D-23B8-4F2B-BF4E-3B2071BBA975}" type="presParOf" srcId="{8AF5346E-5E65-4DE5-B63D-65AC0ED14847}" destId="{1FFA4515-9792-4854-9FED-51BEE9737180}" srcOrd="2" destOrd="0" presId="urn:microsoft.com/office/officeart/2005/8/layout/orgChart1"/>
    <dgm:cxn modelId="{FD0AD0EB-C2E5-4FB3-99B0-C62D009B59CB}" type="presParOf" srcId="{1FFA4515-9792-4854-9FED-51BEE9737180}" destId="{A2863404-D3A0-462D-B3C3-63996F523519}" srcOrd="0" destOrd="0" presId="urn:microsoft.com/office/officeart/2005/8/layout/orgChart1"/>
    <dgm:cxn modelId="{0C0C279A-7DA7-44B6-A520-97B22BEED2B7}" type="presParOf" srcId="{1FFA4515-9792-4854-9FED-51BEE9737180}" destId="{637245E8-381D-402F-899D-38C762DB9E1D}" srcOrd="1" destOrd="0" presId="urn:microsoft.com/office/officeart/2005/8/layout/orgChart1"/>
    <dgm:cxn modelId="{D47B1C06-0E37-46E0-BC6E-426F80360D1C}" type="presParOf" srcId="{637245E8-381D-402F-899D-38C762DB9E1D}" destId="{03DE5A2B-592C-457F-9834-58F518A04646}" srcOrd="0" destOrd="0" presId="urn:microsoft.com/office/officeart/2005/8/layout/orgChart1"/>
    <dgm:cxn modelId="{53675A98-1DFF-4AAF-99E3-367D2EDFC59F}" type="presParOf" srcId="{03DE5A2B-592C-457F-9834-58F518A04646}" destId="{1EE432FB-A423-4DED-B696-09C9FA4CCB8C}" srcOrd="0" destOrd="0" presId="urn:microsoft.com/office/officeart/2005/8/layout/orgChart1"/>
    <dgm:cxn modelId="{408B2FE3-8328-4C52-84AA-CA7AB1F3D055}" type="presParOf" srcId="{03DE5A2B-592C-457F-9834-58F518A04646}" destId="{AE06E364-9D75-4C22-94F8-DB170C1D808E}" srcOrd="1" destOrd="0" presId="urn:microsoft.com/office/officeart/2005/8/layout/orgChart1"/>
    <dgm:cxn modelId="{685D80F9-1733-4C36-A09D-1D9F98D132F4}" type="presParOf" srcId="{637245E8-381D-402F-899D-38C762DB9E1D}" destId="{F516C87D-9027-4EB7-BDFC-B35259F3A2FD}" srcOrd="1" destOrd="0" presId="urn:microsoft.com/office/officeart/2005/8/layout/orgChart1"/>
    <dgm:cxn modelId="{5F58FDB8-DB0D-4BBA-B231-5CA865846C8C}" type="presParOf" srcId="{637245E8-381D-402F-899D-38C762DB9E1D}" destId="{953BAACE-AD0F-4C02-861E-2297D513C2D6}" srcOrd="2" destOrd="0" presId="urn:microsoft.com/office/officeart/2005/8/layout/orgChart1"/>
    <dgm:cxn modelId="{FD483B93-1793-4DF3-A592-9CA79BAE361A}" type="presParOf" srcId="{20367AEF-8638-4C2B-9FDB-2CF0AEC9122E}" destId="{65E4A49B-D350-4CBA-A368-57C84C5E374A}" srcOrd="2" destOrd="0" presId="urn:microsoft.com/office/officeart/2005/8/layout/orgChart1"/>
    <dgm:cxn modelId="{AC819125-01BF-42F9-8122-3D3EEEAB902B}" type="presParOf" srcId="{15EDCA31-F60A-47B6-A526-F0095C6B9013}" destId="{2EC0BE6E-FC14-40AA-8A34-616150D51703}" srcOrd="2" destOrd="0" presId="urn:microsoft.com/office/officeart/2005/8/layout/orgChart1"/>
    <dgm:cxn modelId="{9292EF86-FB06-433C-BBCE-3DF4D4D6EA45}" type="presParOf" srcId="{15EDCA31-F60A-47B6-A526-F0095C6B9013}" destId="{B88EEEBA-F108-45AD-B2E3-64E7263800E9}" srcOrd="3" destOrd="0" presId="urn:microsoft.com/office/officeart/2005/8/layout/orgChart1"/>
    <dgm:cxn modelId="{74830881-2208-44E4-AE21-8988BA610C77}" type="presParOf" srcId="{B88EEEBA-F108-45AD-B2E3-64E7263800E9}" destId="{E3F6577A-DA1D-4B63-82E7-29F8BD54DA73}" srcOrd="0" destOrd="0" presId="urn:microsoft.com/office/officeart/2005/8/layout/orgChart1"/>
    <dgm:cxn modelId="{9E19AAFE-1404-46F1-A2C0-3AA83121C257}" type="presParOf" srcId="{E3F6577A-DA1D-4B63-82E7-29F8BD54DA73}" destId="{9AE7C7D3-3899-4C2F-AA99-B378B92A96D0}" srcOrd="0" destOrd="0" presId="urn:microsoft.com/office/officeart/2005/8/layout/orgChart1"/>
    <dgm:cxn modelId="{4F6B6686-4D09-483A-8C96-A91233AB0EE4}" type="presParOf" srcId="{E3F6577A-DA1D-4B63-82E7-29F8BD54DA73}" destId="{D06F0D14-38E1-4EA3-9154-46B6AFAEA029}" srcOrd="1" destOrd="0" presId="urn:microsoft.com/office/officeart/2005/8/layout/orgChart1"/>
    <dgm:cxn modelId="{3058B45A-0EDC-4F68-9E7A-522A76A0FF06}" type="presParOf" srcId="{B88EEEBA-F108-45AD-B2E3-64E7263800E9}" destId="{CA629A84-3476-4BA1-87D3-FEE4355E048C}" srcOrd="1" destOrd="0" presId="urn:microsoft.com/office/officeart/2005/8/layout/orgChart1"/>
    <dgm:cxn modelId="{C65B3556-10D4-49F7-8EDD-4A9CB224B389}" type="presParOf" srcId="{B88EEEBA-F108-45AD-B2E3-64E7263800E9}" destId="{995BC0F8-526B-4E9F-9F24-247B31D9C058}" srcOrd="2" destOrd="0" presId="urn:microsoft.com/office/officeart/2005/8/layout/orgChart1"/>
    <dgm:cxn modelId="{4D9063DB-945E-4B68-9FEA-FC721BA5C0FF}" type="presParOf" srcId="{15EDCA31-F60A-47B6-A526-F0095C6B9013}" destId="{9C47DAE2-5CD2-4A6C-A371-48BBC1FD1805}" srcOrd="4" destOrd="0" presId="urn:microsoft.com/office/officeart/2005/8/layout/orgChart1"/>
    <dgm:cxn modelId="{6565E14F-64C3-41B0-94B7-88516E7214EE}" type="presParOf" srcId="{15EDCA31-F60A-47B6-A526-F0095C6B9013}" destId="{BBE3653D-6730-4801-A044-4EFD654B9EEC}" srcOrd="5" destOrd="0" presId="urn:microsoft.com/office/officeart/2005/8/layout/orgChart1"/>
    <dgm:cxn modelId="{53D51CF2-9471-4E23-8B3A-15F11BFCEC68}" type="presParOf" srcId="{BBE3653D-6730-4801-A044-4EFD654B9EEC}" destId="{2775B89F-DCF0-4226-BE4D-0DAE39167619}" srcOrd="0" destOrd="0" presId="urn:microsoft.com/office/officeart/2005/8/layout/orgChart1"/>
    <dgm:cxn modelId="{3C07FA75-A50F-45B5-B170-2AA5FD74DDDF}" type="presParOf" srcId="{2775B89F-DCF0-4226-BE4D-0DAE39167619}" destId="{9B62A60E-B856-4837-AFE7-6A01FC5CA68D}" srcOrd="0" destOrd="0" presId="urn:microsoft.com/office/officeart/2005/8/layout/orgChart1"/>
    <dgm:cxn modelId="{9B379355-6430-449D-A991-F43B5DCAAB29}" type="presParOf" srcId="{2775B89F-DCF0-4226-BE4D-0DAE39167619}" destId="{1CBED15B-F8B4-4912-B578-F20D7F62FFCA}" srcOrd="1" destOrd="0" presId="urn:microsoft.com/office/officeart/2005/8/layout/orgChart1"/>
    <dgm:cxn modelId="{B8E2931D-0426-49A7-B6E5-5D24E19E9F55}" type="presParOf" srcId="{BBE3653D-6730-4801-A044-4EFD654B9EEC}" destId="{90A635A4-A6EE-4A83-B885-449C4B32C925}" srcOrd="1" destOrd="0" presId="urn:microsoft.com/office/officeart/2005/8/layout/orgChart1"/>
    <dgm:cxn modelId="{2E1178A7-90AF-4701-8417-2DDE70761ED8}" type="presParOf" srcId="{BBE3653D-6730-4801-A044-4EFD654B9EEC}" destId="{32FB2AB3-977E-4154-9381-C9386F885D5F}" srcOrd="2" destOrd="0" presId="urn:microsoft.com/office/officeart/2005/8/layout/orgChart1"/>
    <dgm:cxn modelId="{C4BDD522-8D86-4D1C-B2D7-C5269A360681}" type="presParOf" srcId="{32FB2AB3-977E-4154-9381-C9386F885D5F}" destId="{51DC5B0B-4AD8-4212-AADA-00B448BE9F51}" srcOrd="0" destOrd="0" presId="urn:microsoft.com/office/officeart/2005/8/layout/orgChart1"/>
    <dgm:cxn modelId="{0CE5C19D-1C12-416D-A74D-7BC12400978D}" type="presParOf" srcId="{32FB2AB3-977E-4154-9381-C9386F885D5F}" destId="{2BA6ADAE-30F4-4C69-ADA3-A9C4FC8BFC58}" srcOrd="1" destOrd="0" presId="urn:microsoft.com/office/officeart/2005/8/layout/orgChart1"/>
    <dgm:cxn modelId="{1319FA3C-7C2B-4504-A7BA-5681F1B01374}" type="presParOf" srcId="{2BA6ADAE-30F4-4C69-ADA3-A9C4FC8BFC58}" destId="{97F92935-1821-4FF7-A04E-B09E02232024}" srcOrd="0" destOrd="0" presId="urn:microsoft.com/office/officeart/2005/8/layout/orgChart1"/>
    <dgm:cxn modelId="{118F201A-0DDA-4AA8-BB32-BA0541F7340D}" type="presParOf" srcId="{97F92935-1821-4FF7-A04E-B09E02232024}" destId="{1D07F9FF-4CFE-4ED5-9A8D-42D33AC3E06C}" srcOrd="0" destOrd="0" presId="urn:microsoft.com/office/officeart/2005/8/layout/orgChart1"/>
    <dgm:cxn modelId="{F1BD5D54-995A-428D-89C2-8C33A2D8360C}" type="presParOf" srcId="{97F92935-1821-4FF7-A04E-B09E02232024}" destId="{F5DCD04F-1ED9-4CFB-AB94-851D6D48E76E}" srcOrd="1" destOrd="0" presId="urn:microsoft.com/office/officeart/2005/8/layout/orgChart1"/>
    <dgm:cxn modelId="{594B71FD-1362-48C0-9A41-EB571618F5B1}" type="presParOf" srcId="{2BA6ADAE-30F4-4C69-ADA3-A9C4FC8BFC58}" destId="{DD7196E2-04B5-4595-AFBE-A367B7028AF1}" srcOrd="1" destOrd="0" presId="urn:microsoft.com/office/officeart/2005/8/layout/orgChart1"/>
    <dgm:cxn modelId="{14E01977-E39A-4492-8AE4-4A045B0B65B8}" type="presParOf" srcId="{2BA6ADAE-30F4-4C69-ADA3-A9C4FC8BFC58}" destId="{4AB5417A-481F-4A54-BFE4-90B2C2D2501A}" srcOrd="2" destOrd="0" presId="urn:microsoft.com/office/officeart/2005/8/layout/orgChart1"/>
    <dgm:cxn modelId="{37ABAC9F-B3B1-40B0-AAB9-EECFF3106C22}" type="presParOf" srcId="{15EDCA31-F60A-47B6-A526-F0095C6B9013}" destId="{75127F77-4133-4CE6-84CB-970301175A07}" srcOrd="6" destOrd="0" presId="urn:microsoft.com/office/officeart/2005/8/layout/orgChart1"/>
    <dgm:cxn modelId="{8AA911C5-1D5A-43C6-BBCB-637AC91DE014}" type="presParOf" srcId="{15EDCA31-F60A-47B6-A526-F0095C6B9013}" destId="{4B114802-1B3D-4079-8E6E-0020683E6DF9}" srcOrd="7" destOrd="0" presId="urn:microsoft.com/office/officeart/2005/8/layout/orgChart1"/>
    <dgm:cxn modelId="{92300217-DD34-4008-B61D-CBD72B05D364}" type="presParOf" srcId="{4B114802-1B3D-4079-8E6E-0020683E6DF9}" destId="{85AA5D8D-91CB-4C88-B033-1019DC124D24}" srcOrd="0" destOrd="0" presId="urn:microsoft.com/office/officeart/2005/8/layout/orgChart1"/>
    <dgm:cxn modelId="{8826F3D5-3D2F-4A8F-BBFD-33D1362ABA76}" type="presParOf" srcId="{85AA5D8D-91CB-4C88-B033-1019DC124D24}" destId="{018B1F54-93DC-4F96-86E9-A6E548E4EC36}" srcOrd="0" destOrd="0" presId="urn:microsoft.com/office/officeart/2005/8/layout/orgChart1"/>
    <dgm:cxn modelId="{E36D8C8F-6DC8-4D27-BA5E-C7BB6F87A5F7}" type="presParOf" srcId="{85AA5D8D-91CB-4C88-B033-1019DC124D24}" destId="{FE419395-2E35-424D-A637-99F24C1A045A}" srcOrd="1" destOrd="0" presId="urn:microsoft.com/office/officeart/2005/8/layout/orgChart1"/>
    <dgm:cxn modelId="{B13E4B05-137F-4555-BF57-545BAE7A2ECE}" type="presParOf" srcId="{4B114802-1B3D-4079-8E6E-0020683E6DF9}" destId="{B2038F88-E5CD-4274-A007-D9A3BE0BCC81}" srcOrd="1" destOrd="0" presId="urn:microsoft.com/office/officeart/2005/8/layout/orgChart1"/>
    <dgm:cxn modelId="{E435099C-02F8-4ABB-8944-6F3F59AC2EF8}" type="presParOf" srcId="{4B114802-1B3D-4079-8E6E-0020683E6DF9}" destId="{734010A7-11E6-4071-A49C-1B6FF318FA17}" srcOrd="2" destOrd="0" presId="urn:microsoft.com/office/officeart/2005/8/layout/orgChart1"/>
    <dgm:cxn modelId="{C7EC7F81-5D0C-4290-ABD1-82B87C623E28}" type="presParOf" srcId="{15EDCA31-F60A-47B6-A526-F0095C6B9013}" destId="{44EFE78E-482C-4143-9C94-5B63AE0510FF}" srcOrd="8" destOrd="0" presId="urn:microsoft.com/office/officeart/2005/8/layout/orgChart1"/>
    <dgm:cxn modelId="{4C9644F7-C745-4998-B267-DDB413745C1E}" type="presParOf" srcId="{15EDCA31-F60A-47B6-A526-F0095C6B9013}" destId="{C5F79EA3-23BA-4AF0-AA8E-CF544868A59D}" srcOrd="9" destOrd="0" presId="urn:microsoft.com/office/officeart/2005/8/layout/orgChart1"/>
    <dgm:cxn modelId="{1A836E45-8F40-4112-8F5B-0D7284C65DB2}" type="presParOf" srcId="{C5F79EA3-23BA-4AF0-AA8E-CF544868A59D}" destId="{CEEA396D-40F0-4B9A-97CD-468955DAEBBD}" srcOrd="0" destOrd="0" presId="urn:microsoft.com/office/officeart/2005/8/layout/orgChart1"/>
    <dgm:cxn modelId="{FCFFEB66-9EC5-44D7-AF0A-46042B980C80}" type="presParOf" srcId="{CEEA396D-40F0-4B9A-97CD-468955DAEBBD}" destId="{D1456DBB-1E46-4DD9-899A-52611FFE1A7C}" srcOrd="0" destOrd="0" presId="urn:microsoft.com/office/officeart/2005/8/layout/orgChart1"/>
    <dgm:cxn modelId="{B77BEE00-AA92-4C24-8A1C-1FB95D532F11}" type="presParOf" srcId="{CEEA396D-40F0-4B9A-97CD-468955DAEBBD}" destId="{B4ABC12C-82AE-42EB-B66D-29A0781D66F2}" srcOrd="1" destOrd="0" presId="urn:microsoft.com/office/officeart/2005/8/layout/orgChart1"/>
    <dgm:cxn modelId="{21BD418E-D8E7-413B-A983-C986673CB8A9}" type="presParOf" srcId="{C5F79EA3-23BA-4AF0-AA8E-CF544868A59D}" destId="{006B9DE3-5D0C-4D12-8508-1B54C837BAE4}" srcOrd="1" destOrd="0" presId="urn:microsoft.com/office/officeart/2005/8/layout/orgChart1"/>
    <dgm:cxn modelId="{13B75BAD-65CE-4978-B858-4ABF73B9B3C4}" type="presParOf" srcId="{006B9DE3-5D0C-4D12-8508-1B54C837BAE4}" destId="{C289DE2A-6B6B-4A32-804E-7234D0D2021F}" srcOrd="0" destOrd="0" presId="urn:microsoft.com/office/officeart/2005/8/layout/orgChart1"/>
    <dgm:cxn modelId="{026FB0EC-C29E-4B0C-8F8A-0E488580BEB5}" type="presParOf" srcId="{006B9DE3-5D0C-4D12-8508-1B54C837BAE4}" destId="{A9964C55-C6FE-4539-A5DB-49E7EFD87544}" srcOrd="1" destOrd="0" presId="urn:microsoft.com/office/officeart/2005/8/layout/orgChart1"/>
    <dgm:cxn modelId="{F271B7D7-1694-47C9-B0ED-344F5F5AE807}" type="presParOf" srcId="{A9964C55-C6FE-4539-A5DB-49E7EFD87544}" destId="{515C4BB6-FAFC-44E9-A75B-6BA348F10ACD}" srcOrd="0" destOrd="0" presId="urn:microsoft.com/office/officeart/2005/8/layout/orgChart1"/>
    <dgm:cxn modelId="{D3D0C125-B118-4EC3-82E4-19FCF47CC6A7}" type="presParOf" srcId="{515C4BB6-FAFC-44E9-A75B-6BA348F10ACD}" destId="{934148F2-E9C3-40A9-8C24-8CAC722E9E68}" srcOrd="0" destOrd="0" presId="urn:microsoft.com/office/officeart/2005/8/layout/orgChart1"/>
    <dgm:cxn modelId="{A96F5FF9-132F-4E2B-A02E-BE395259DC54}" type="presParOf" srcId="{515C4BB6-FAFC-44E9-A75B-6BA348F10ACD}" destId="{5A9AD064-F15C-468D-8B35-A9EC0009171F}" srcOrd="1" destOrd="0" presId="urn:microsoft.com/office/officeart/2005/8/layout/orgChart1"/>
    <dgm:cxn modelId="{E326A346-5EC8-4996-AC31-0FD152F48B28}" type="presParOf" srcId="{A9964C55-C6FE-4539-A5DB-49E7EFD87544}" destId="{D9707419-173C-481F-84E9-C67123B57F4C}" srcOrd="1" destOrd="0" presId="urn:microsoft.com/office/officeart/2005/8/layout/orgChart1"/>
    <dgm:cxn modelId="{C85CC69D-DB9A-4E21-8198-7099B601E904}" type="presParOf" srcId="{A9964C55-C6FE-4539-A5DB-49E7EFD87544}" destId="{963B8004-2AB9-4905-9B73-D72DD3D584F8}" srcOrd="2" destOrd="0" presId="urn:microsoft.com/office/officeart/2005/8/layout/orgChart1"/>
    <dgm:cxn modelId="{70C49DD3-EAAA-4A29-A00E-F7301B1D8878}" type="presParOf" srcId="{006B9DE3-5D0C-4D12-8508-1B54C837BAE4}" destId="{4E5D48F7-17C3-4E0B-95FF-24C95B4AE671}" srcOrd="2" destOrd="0" presId="urn:microsoft.com/office/officeart/2005/8/layout/orgChart1"/>
    <dgm:cxn modelId="{68FEF50B-1BF7-434B-8B44-77E764DB9925}" type="presParOf" srcId="{006B9DE3-5D0C-4D12-8508-1B54C837BAE4}" destId="{78306792-10DC-45AD-901B-4A2E90CFE448}" srcOrd="3" destOrd="0" presId="urn:microsoft.com/office/officeart/2005/8/layout/orgChart1"/>
    <dgm:cxn modelId="{19DDE2E6-FA58-4AF0-A447-C50177A07AA2}" type="presParOf" srcId="{78306792-10DC-45AD-901B-4A2E90CFE448}" destId="{5C83DB16-A8A1-4942-9AFE-15AB18B55FCE}" srcOrd="0" destOrd="0" presId="urn:microsoft.com/office/officeart/2005/8/layout/orgChart1"/>
    <dgm:cxn modelId="{522081AC-DB8E-4349-84BC-AF25D9A8F204}" type="presParOf" srcId="{5C83DB16-A8A1-4942-9AFE-15AB18B55FCE}" destId="{B9F4B4A7-4A0E-4C64-9AD1-444A8D94E180}" srcOrd="0" destOrd="0" presId="urn:microsoft.com/office/officeart/2005/8/layout/orgChart1"/>
    <dgm:cxn modelId="{8081D298-297F-4A2E-AAAA-BE8C26C444D4}" type="presParOf" srcId="{5C83DB16-A8A1-4942-9AFE-15AB18B55FCE}" destId="{11D612EF-781F-47E4-A23D-B8D1B7C8FBC0}" srcOrd="1" destOrd="0" presId="urn:microsoft.com/office/officeart/2005/8/layout/orgChart1"/>
    <dgm:cxn modelId="{3BCEFF01-87F5-43BE-86BD-121BA5567379}" type="presParOf" srcId="{78306792-10DC-45AD-901B-4A2E90CFE448}" destId="{B9A1DD70-D049-4C26-9D43-31EE070DDD13}" srcOrd="1" destOrd="0" presId="urn:microsoft.com/office/officeart/2005/8/layout/orgChart1"/>
    <dgm:cxn modelId="{DBB4139D-6887-485F-841B-6F75B2984ABE}" type="presParOf" srcId="{78306792-10DC-45AD-901B-4A2E90CFE448}" destId="{78979C5B-DE9D-4C69-A449-94399CDCA8E1}" srcOrd="2" destOrd="0" presId="urn:microsoft.com/office/officeart/2005/8/layout/orgChart1"/>
    <dgm:cxn modelId="{906901AC-EA9A-4DEF-90B0-0DF33419D336}" type="presParOf" srcId="{C5F79EA3-23BA-4AF0-AA8E-CF544868A59D}" destId="{6BFFDB6F-4406-4ECD-B0E8-73E34E2F197B}" srcOrd="2" destOrd="0" presId="urn:microsoft.com/office/officeart/2005/8/layout/orgChart1"/>
    <dgm:cxn modelId="{2724295F-B989-4551-86C7-42B6296A130E}" type="presParOf" srcId="{15EDCA31-F60A-47B6-A526-F0095C6B9013}" destId="{5867C46F-12D2-4326-B5C4-85D8EAC57F47}" srcOrd="10" destOrd="0" presId="urn:microsoft.com/office/officeart/2005/8/layout/orgChart1"/>
    <dgm:cxn modelId="{68D000C9-68EA-4D88-B798-B2D919860CCC}" type="presParOf" srcId="{15EDCA31-F60A-47B6-A526-F0095C6B9013}" destId="{E296794C-30D7-4240-BBFE-A1523C9180F7}" srcOrd="11" destOrd="0" presId="urn:microsoft.com/office/officeart/2005/8/layout/orgChart1"/>
    <dgm:cxn modelId="{2D7A94D3-6B9B-4439-9652-7B9CF8B979E4}" type="presParOf" srcId="{E296794C-30D7-4240-BBFE-A1523C9180F7}" destId="{8B9637E3-0732-488F-9441-10C8DCD0B7A6}" srcOrd="0" destOrd="0" presId="urn:microsoft.com/office/officeart/2005/8/layout/orgChart1"/>
    <dgm:cxn modelId="{5965B8A7-DBC0-4269-AFEF-AAEA935043C4}" type="presParOf" srcId="{8B9637E3-0732-488F-9441-10C8DCD0B7A6}" destId="{9B8DB175-C2B2-41FC-88D8-1F0487200983}" srcOrd="0" destOrd="0" presId="urn:microsoft.com/office/officeart/2005/8/layout/orgChart1"/>
    <dgm:cxn modelId="{087018B1-A8FD-4B42-9A73-7AB94C2FB2BD}" type="presParOf" srcId="{8B9637E3-0732-488F-9441-10C8DCD0B7A6}" destId="{1820319E-20CD-427B-8267-8B1BA501CD1E}" srcOrd="1" destOrd="0" presId="urn:microsoft.com/office/officeart/2005/8/layout/orgChart1"/>
    <dgm:cxn modelId="{D1B9FCFD-896A-45D1-90B9-904EEACD1EFD}" type="presParOf" srcId="{E296794C-30D7-4240-BBFE-A1523C9180F7}" destId="{32F16DCC-263A-4BB4-A0ED-FC6681BF51BB}" srcOrd="1" destOrd="0" presId="urn:microsoft.com/office/officeart/2005/8/layout/orgChart1"/>
    <dgm:cxn modelId="{9B56BD59-A6AD-494D-99CA-0D4495E438CD}" type="presParOf" srcId="{E296794C-30D7-4240-BBFE-A1523C9180F7}" destId="{2453C0FD-ADB4-4AEB-BD1D-3C7916048E6D}" srcOrd="2" destOrd="0" presId="urn:microsoft.com/office/officeart/2005/8/layout/orgChart1"/>
    <dgm:cxn modelId="{E70E8284-C888-4D44-88D7-77D27D1B0A88}" type="presParOf" srcId="{15EDCA31-F60A-47B6-A526-F0095C6B9013}" destId="{4C22CB4A-4779-4A16-8E72-EA73451EB153}" srcOrd="12" destOrd="0" presId="urn:microsoft.com/office/officeart/2005/8/layout/orgChart1"/>
    <dgm:cxn modelId="{1A3F5768-88C5-4042-A81E-B5F6193374D9}" type="presParOf" srcId="{15EDCA31-F60A-47B6-A526-F0095C6B9013}" destId="{CF9D956C-9F4B-4CED-BAF4-846EEE0B411C}" srcOrd="13" destOrd="0" presId="urn:microsoft.com/office/officeart/2005/8/layout/orgChart1"/>
    <dgm:cxn modelId="{52487FE8-0A88-4738-B0A9-5FA2F25E7B6C}" type="presParOf" srcId="{CF9D956C-9F4B-4CED-BAF4-846EEE0B411C}" destId="{9F766A9F-C800-4A50-82F9-5D89065611CF}" srcOrd="0" destOrd="0" presId="urn:microsoft.com/office/officeart/2005/8/layout/orgChart1"/>
    <dgm:cxn modelId="{FFE72152-B97F-4754-AE31-98511BDE31FC}" type="presParOf" srcId="{9F766A9F-C800-4A50-82F9-5D89065611CF}" destId="{A0C9509F-A6F1-47E3-9A75-253EA78D5C5D}" srcOrd="0" destOrd="0" presId="urn:microsoft.com/office/officeart/2005/8/layout/orgChart1"/>
    <dgm:cxn modelId="{487FE87F-FBF3-4528-959F-F9D116FF8BF7}" type="presParOf" srcId="{9F766A9F-C800-4A50-82F9-5D89065611CF}" destId="{30D1A54C-C2D2-4654-953D-2EFB1AE12872}" srcOrd="1" destOrd="0" presId="urn:microsoft.com/office/officeart/2005/8/layout/orgChart1"/>
    <dgm:cxn modelId="{F74B6D5D-1A08-4116-ADC3-FE6EF7942E4E}" type="presParOf" srcId="{CF9D956C-9F4B-4CED-BAF4-846EEE0B411C}" destId="{56684260-117C-491D-A303-9E5A951D9F0D}" srcOrd="1" destOrd="0" presId="urn:microsoft.com/office/officeart/2005/8/layout/orgChart1"/>
    <dgm:cxn modelId="{287ED665-60D6-4DEE-A25D-37DBE9DBE761}" type="presParOf" srcId="{CF9D956C-9F4B-4CED-BAF4-846EEE0B411C}" destId="{BD1D67A9-DAB3-436A-A1C7-C262AB524AF1}" srcOrd="2" destOrd="0" presId="urn:microsoft.com/office/officeart/2005/8/layout/orgChart1"/>
    <dgm:cxn modelId="{13EB5370-7D13-4904-ABB1-84A103BF8A7D}" type="presParOf" srcId="{BD1D67A9-DAB3-436A-A1C7-C262AB524AF1}" destId="{8DCE3006-2B94-4E42-8E5B-60AD13BAC09F}" srcOrd="0" destOrd="0" presId="urn:microsoft.com/office/officeart/2005/8/layout/orgChart1"/>
    <dgm:cxn modelId="{495241F9-158F-4BE6-AA2C-C74313035FA0}" type="presParOf" srcId="{BD1D67A9-DAB3-436A-A1C7-C262AB524AF1}" destId="{906545C6-090B-496A-A880-EF33E48373FC}" srcOrd="1" destOrd="0" presId="urn:microsoft.com/office/officeart/2005/8/layout/orgChart1"/>
    <dgm:cxn modelId="{A3CAE76B-D71A-4D05-98FC-E0AE4F820CA3}" type="presParOf" srcId="{906545C6-090B-496A-A880-EF33E48373FC}" destId="{3B0B1583-35E0-496B-ADB8-0959F66E9C79}" srcOrd="0" destOrd="0" presId="urn:microsoft.com/office/officeart/2005/8/layout/orgChart1"/>
    <dgm:cxn modelId="{C345269C-1D9B-4C13-8A00-735645BA6053}" type="presParOf" srcId="{3B0B1583-35E0-496B-ADB8-0959F66E9C79}" destId="{6E4574C7-E41F-4A33-B7DF-C874F203974C}" srcOrd="0" destOrd="0" presId="urn:microsoft.com/office/officeart/2005/8/layout/orgChart1"/>
    <dgm:cxn modelId="{DA354F6D-D595-45CD-B3DE-6E802840B7E5}" type="presParOf" srcId="{3B0B1583-35E0-496B-ADB8-0959F66E9C79}" destId="{005EB306-6615-4A0D-ACCD-F301328B569E}" srcOrd="1" destOrd="0" presId="urn:microsoft.com/office/officeart/2005/8/layout/orgChart1"/>
    <dgm:cxn modelId="{050E9BF6-4748-4A25-B18B-B46076B5FC35}" type="presParOf" srcId="{906545C6-090B-496A-A880-EF33E48373FC}" destId="{6CD6DA32-24DD-4DA4-B845-6D19A85E11B7}" srcOrd="1" destOrd="0" presId="urn:microsoft.com/office/officeart/2005/8/layout/orgChart1"/>
    <dgm:cxn modelId="{49FAC5A2-4614-4237-85D1-5AA3ADCC4F41}" type="presParOf" srcId="{906545C6-090B-496A-A880-EF33E48373FC}" destId="{726BE3E7-193F-480B-8867-390BB7B2EF5C}" srcOrd="2" destOrd="0" presId="urn:microsoft.com/office/officeart/2005/8/layout/orgChart1"/>
    <dgm:cxn modelId="{87FF27B1-53DA-4DC2-8525-DC639199A1A8}" type="presParOf" srcId="{15EDCA31-F60A-47B6-A526-F0095C6B9013}" destId="{50168E95-C194-4ABE-9443-555C03EB175A}" srcOrd="14" destOrd="0" presId="urn:microsoft.com/office/officeart/2005/8/layout/orgChart1"/>
    <dgm:cxn modelId="{590F263D-8DAB-4DEE-A6D2-24D61BEEEE0F}" type="presParOf" srcId="{15EDCA31-F60A-47B6-A526-F0095C6B9013}" destId="{0CC3B0F4-89A8-40A6-B04D-64B33F9C9CEF}" srcOrd="15" destOrd="0" presId="urn:microsoft.com/office/officeart/2005/8/layout/orgChart1"/>
    <dgm:cxn modelId="{C2C34831-CD9F-4540-ABCA-21FE149C6D77}" type="presParOf" srcId="{0CC3B0F4-89A8-40A6-B04D-64B33F9C9CEF}" destId="{F6AA237B-F995-4BDA-A85A-9F040C3E5180}" srcOrd="0" destOrd="0" presId="urn:microsoft.com/office/officeart/2005/8/layout/orgChart1"/>
    <dgm:cxn modelId="{CD827D45-D369-41B8-B31E-439AAA19CD92}" type="presParOf" srcId="{F6AA237B-F995-4BDA-A85A-9F040C3E5180}" destId="{19500E88-2152-4E00-A68E-3E96BC72295E}" srcOrd="0" destOrd="0" presId="urn:microsoft.com/office/officeart/2005/8/layout/orgChart1"/>
    <dgm:cxn modelId="{787F3063-7C21-42D8-AEBE-E75FC9A90525}" type="presParOf" srcId="{F6AA237B-F995-4BDA-A85A-9F040C3E5180}" destId="{F6BFF38C-EBEC-4E94-B365-F336307F3DD0}" srcOrd="1" destOrd="0" presId="urn:microsoft.com/office/officeart/2005/8/layout/orgChart1"/>
    <dgm:cxn modelId="{1C080888-FF43-459A-BFD0-7C4315DDF34B}" type="presParOf" srcId="{0CC3B0F4-89A8-40A6-B04D-64B33F9C9CEF}" destId="{1E873188-AF6A-4FBF-8B2B-5BA4CE5F518F}" srcOrd="1" destOrd="0" presId="urn:microsoft.com/office/officeart/2005/8/layout/orgChart1"/>
    <dgm:cxn modelId="{211F1098-DD17-4C3D-9882-5FA348052121}" type="presParOf" srcId="{1E873188-AF6A-4FBF-8B2B-5BA4CE5F518F}" destId="{3AF13EFE-A844-4EE7-AF71-A987B23EFF74}" srcOrd="0" destOrd="0" presId="urn:microsoft.com/office/officeart/2005/8/layout/orgChart1"/>
    <dgm:cxn modelId="{A8E84030-D24B-4974-A741-CA3C1FB71606}" type="presParOf" srcId="{1E873188-AF6A-4FBF-8B2B-5BA4CE5F518F}" destId="{3AC4CF88-2DFB-4524-BA1B-1A64B8F0C499}" srcOrd="1" destOrd="0" presId="urn:microsoft.com/office/officeart/2005/8/layout/orgChart1"/>
    <dgm:cxn modelId="{CD91CF31-BEE3-469B-8856-3E3799A5B75E}" type="presParOf" srcId="{3AC4CF88-2DFB-4524-BA1B-1A64B8F0C499}" destId="{D03362F8-664A-4F0A-8C0D-8EE0E0DBCA9B}" srcOrd="0" destOrd="0" presId="urn:microsoft.com/office/officeart/2005/8/layout/orgChart1"/>
    <dgm:cxn modelId="{51A35E4A-99DA-48B4-BE5D-7819D7F9A867}" type="presParOf" srcId="{D03362F8-664A-4F0A-8C0D-8EE0E0DBCA9B}" destId="{1C91210B-F089-4E8A-A3AC-976144DA1691}" srcOrd="0" destOrd="0" presId="urn:microsoft.com/office/officeart/2005/8/layout/orgChart1"/>
    <dgm:cxn modelId="{599D0172-1174-4B26-A57B-55F11C154481}" type="presParOf" srcId="{D03362F8-664A-4F0A-8C0D-8EE0E0DBCA9B}" destId="{C31F4954-7DAF-4956-AC01-1B055D4865B0}" srcOrd="1" destOrd="0" presId="urn:microsoft.com/office/officeart/2005/8/layout/orgChart1"/>
    <dgm:cxn modelId="{C0C953D2-19F0-44F7-A927-F889D9E27F95}" type="presParOf" srcId="{3AC4CF88-2DFB-4524-BA1B-1A64B8F0C499}" destId="{B3FAAA83-7DB3-41C2-A973-D42724E24966}" srcOrd="1" destOrd="0" presId="urn:microsoft.com/office/officeart/2005/8/layout/orgChart1"/>
    <dgm:cxn modelId="{6B8D9305-BEA9-4C41-AACE-441B1EED2ABE}" type="presParOf" srcId="{3AC4CF88-2DFB-4524-BA1B-1A64B8F0C499}" destId="{ECC05C6A-B138-47EA-B907-807B9BC83A29}" srcOrd="2" destOrd="0" presId="urn:microsoft.com/office/officeart/2005/8/layout/orgChart1"/>
    <dgm:cxn modelId="{CA03D91E-D166-4754-94F0-86E1EE77D5B8}" type="presParOf" srcId="{1E873188-AF6A-4FBF-8B2B-5BA4CE5F518F}" destId="{8F53C2EB-ACAF-42E9-ADCE-1050F24AA183}" srcOrd="2" destOrd="0" presId="urn:microsoft.com/office/officeart/2005/8/layout/orgChart1"/>
    <dgm:cxn modelId="{09C8BD98-28E1-4A6D-974D-4A3D60C7E911}" type="presParOf" srcId="{1E873188-AF6A-4FBF-8B2B-5BA4CE5F518F}" destId="{11A28CB7-74BC-4584-B891-29BE075F9067}" srcOrd="3" destOrd="0" presId="urn:microsoft.com/office/officeart/2005/8/layout/orgChart1"/>
    <dgm:cxn modelId="{F5E18CEB-C60D-4DB5-ACCC-F059F287CA43}" type="presParOf" srcId="{11A28CB7-74BC-4584-B891-29BE075F9067}" destId="{093C7B7C-6013-4FEC-A0F2-C6C4862993AD}" srcOrd="0" destOrd="0" presId="urn:microsoft.com/office/officeart/2005/8/layout/orgChart1"/>
    <dgm:cxn modelId="{C944DC31-6DC6-4D9E-9F0A-01BD9CE23FF8}" type="presParOf" srcId="{093C7B7C-6013-4FEC-A0F2-C6C4862993AD}" destId="{21F24E57-A45E-489E-B88D-A2DFDECDC9C5}" srcOrd="0" destOrd="0" presId="urn:microsoft.com/office/officeart/2005/8/layout/orgChart1"/>
    <dgm:cxn modelId="{8177B314-4688-4CB1-9BB6-D8C143750C00}" type="presParOf" srcId="{093C7B7C-6013-4FEC-A0F2-C6C4862993AD}" destId="{CCA8AA18-4690-44FB-A869-69D3D684C56C}" srcOrd="1" destOrd="0" presId="urn:microsoft.com/office/officeart/2005/8/layout/orgChart1"/>
    <dgm:cxn modelId="{C53C5BC0-E680-4BCA-9B29-3E3FC4ACCCA4}" type="presParOf" srcId="{11A28CB7-74BC-4584-B891-29BE075F9067}" destId="{65306BBE-6F3F-4696-BC63-F637CED5E09F}" srcOrd="1" destOrd="0" presId="urn:microsoft.com/office/officeart/2005/8/layout/orgChart1"/>
    <dgm:cxn modelId="{655A09C8-6B03-4F1A-8F17-8900E06A4011}" type="presParOf" srcId="{11A28CB7-74BC-4584-B891-29BE075F9067}" destId="{CC4CB49F-4F7B-4F63-924C-4F98F320E4D2}" srcOrd="2" destOrd="0" presId="urn:microsoft.com/office/officeart/2005/8/layout/orgChart1"/>
    <dgm:cxn modelId="{AF704C8B-16BC-461A-8DFC-4D3F06479D89}" type="presParOf" srcId="{0CC3B0F4-89A8-40A6-B04D-64B33F9C9CEF}" destId="{956936C1-6339-4C9B-80F6-C64B89F450FD}" srcOrd="2" destOrd="0" presId="urn:microsoft.com/office/officeart/2005/8/layout/orgChart1"/>
    <dgm:cxn modelId="{7E6F5647-F7FF-4330-A3B0-D301487A876C}" type="presParOf" srcId="{15EDCA31-F60A-47B6-A526-F0095C6B9013}" destId="{6CA5C2F2-8DF6-476E-A085-2BF24ADB050A}" srcOrd="16" destOrd="0" presId="urn:microsoft.com/office/officeart/2005/8/layout/orgChart1"/>
    <dgm:cxn modelId="{83AD702E-B6DC-4D0D-8BD3-D1477C484D9C}" type="presParOf" srcId="{15EDCA31-F60A-47B6-A526-F0095C6B9013}" destId="{2CE7EFA1-3938-4196-AD94-5F4081A93106}" srcOrd="17" destOrd="0" presId="urn:microsoft.com/office/officeart/2005/8/layout/orgChart1"/>
    <dgm:cxn modelId="{54D66B79-F649-46F2-BD58-7EF2D1C777FB}" type="presParOf" srcId="{2CE7EFA1-3938-4196-AD94-5F4081A93106}" destId="{BCDD3F2E-2A88-48CA-88A1-DD26B2C8C06C}" srcOrd="0" destOrd="0" presId="urn:microsoft.com/office/officeart/2005/8/layout/orgChart1"/>
    <dgm:cxn modelId="{AC9A8D9D-5749-49CC-8703-0B1BE6E8063A}" type="presParOf" srcId="{BCDD3F2E-2A88-48CA-88A1-DD26B2C8C06C}" destId="{E018A50B-39C9-4D82-BF1E-1B19A439BE55}" srcOrd="0" destOrd="0" presId="urn:microsoft.com/office/officeart/2005/8/layout/orgChart1"/>
    <dgm:cxn modelId="{3AAF8829-9D1A-4B77-A80B-F1F006CA00B2}" type="presParOf" srcId="{BCDD3F2E-2A88-48CA-88A1-DD26B2C8C06C}" destId="{5905464F-F2E5-442F-980E-A554448F6466}" srcOrd="1" destOrd="0" presId="urn:microsoft.com/office/officeart/2005/8/layout/orgChart1"/>
    <dgm:cxn modelId="{E4C17384-193A-4ABF-A8BA-DB92312FEB17}" type="presParOf" srcId="{2CE7EFA1-3938-4196-AD94-5F4081A93106}" destId="{3E79E54C-3EE4-4D17-9340-BA36F50A49CD}" srcOrd="1" destOrd="0" presId="urn:microsoft.com/office/officeart/2005/8/layout/orgChart1"/>
    <dgm:cxn modelId="{38DDCAB9-D076-40D3-AB9B-920B32D35B3B}" type="presParOf" srcId="{3E79E54C-3EE4-4D17-9340-BA36F50A49CD}" destId="{E17E1DF1-2864-4C47-87E2-979DF38A6DE6}" srcOrd="0" destOrd="0" presId="urn:microsoft.com/office/officeart/2005/8/layout/orgChart1"/>
    <dgm:cxn modelId="{7EC6A56B-F9C8-4167-8080-8D9E1016A443}" type="presParOf" srcId="{3E79E54C-3EE4-4D17-9340-BA36F50A49CD}" destId="{5C57481F-B9D7-4831-AD9A-43455AE63309}" srcOrd="1" destOrd="0" presId="urn:microsoft.com/office/officeart/2005/8/layout/orgChart1"/>
    <dgm:cxn modelId="{3568672B-E0BB-4FC1-B433-AAD3329F9603}" type="presParOf" srcId="{5C57481F-B9D7-4831-AD9A-43455AE63309}" destId="{10722DFA-D1B0-4123-80CE-5FD3FEC02454}" srcOrd="0" destOrd="0" presId="urn:microsoft.com/office/officeart/2005/8/layout/orgChart1"/>
    <dgm:cxn modelId="{2394B735-3D98-4AA0-93E1-A579821F6A83}" type="presParOf" srcId="{10722DFA-D1B0-4123-80CE-5FD3FEC02454}" destId="{51E30027-354A-4C86-9EC0-3838D31E2CB2}" srcOrd="0" destOrd="0" presId="urn:microsoft.com/office/officeart/2005/8/layout/orgChart1"/>
    <dgm:cxn modelId="{72C9DE10-7969-4F51-AC74-F418F614EA40}" type="presParOf" srcId="{10722DFA-D1B0-4123-80CE-5FD3FEC02454}" destId="{349A7BCA-81ED-4592-A453-0A57CB906B1D}" srcOrd="1" destOrd="0" presId="urn:microsoft.com/office/officeart/2005/8/layout/orgChart1"/>
    <dgm:cxn modelId="{659B3F3E-258A-4135-8177-9C2EA08CE4C9}" type="presParOf" srcId="{5C57481F-B9D7-4831-AD9A-43455AE63309}" destId="{4B5E359A-3274-4031-A456-B4EA366C5055}" srcOrd="1" destOrd="0" presId="urn:microsoft.com/office/officeart/2005/8/layout/orgChart1"/>
    <dgm:cxn modelId="{A1282C77-D296-497C-BE33-B2377FE580F0}" type="presParOf" srcId="{5C57481F-B9D7-4831-AD9A-43455AE63309}" destId="{37E36568-C102-449C-89D4-998E62F0B5B2}" srcOrd="2" destOrd="0" presId="urn:microsoft.com/office/officeart/2005/8/layout/orgChart1"/>
    <dgm:cxn modelId="{2ED0EF15-A9FA-4A6F-82A0-B09218BDEB4B}" type="presParOf" srcId="{2CE7EFA1-3938-4196-AD94-5F4081A93106}" destId="{920187E8-0F36-435A-89DC-5C8E797C68C6}" srcOrd="2" destOrd="0" presId="urn:microsoft.com/office/officeart/2005/8/layout/orgChart1"/>
    <dgm:cxn modelId="{4A380A23-23EA-4701-B321-588328F783A3}" type="presParOf" srcId="{15EDCA31-F60A-47B6-A526-F0095C6B9013}" destId="{95DF064C-0F03-4E99-B93C-24ED0F7B4129}" srcOrd="18" destOrd="0" presId="urn:microsoft.com/office/officeart/2005/8/layout/orgChart1"/>
    <dgm:cxn modelId="{DCAF4C51-63AD-49E5-BBEE-B1A9EBCFD29A}" type="presParOf" srcId="{15EDCA31-F60A-47B6-A526-F0095C6B9013}" destId="{E8F4B97C-0137-4985-8F94-A8A654706598}" srcOrd="19" destOrd="0" presId="urn:microsoft.com/office/officeart/2005/8/layout/orgChart1"/>
    <dgm:cxn modelId="{A6018FD4-9363-4331-8215-791267364FD1}" type="presParOf" srcId="{E8F4B97C-0137-4985-8F94-A8A654706598}" destId="{EC411AD3-B667-4AC4-B747-5D11081714BE}" srcOrd="0" destOrd="0" presId="urn:microsoft.com/office/officeart/2005/8/layout/orgChart1"/>
    <dgm:cxn modelId="{E8593D10-7853-476E-91A4-A0CDA0ADF921}" type="presParOf" srcId="{EC411AD3-B667-4AC4-B747-5D11081714BE}" destId="{21525204-536B-4AC6-93DA-E2BBA77E1BA5}" srcOrd="0" destOrd="0" presId="urn:microsoft.com/office/officeart/2005/8/layout/orgChart1"/>
    <dgm:cxn modelId="{D618CD1C-17BD-46CB-A811-860CA4BEC63F}" type="presParOf" srcId="{EC411AD3-B667-4AC4-B747-5D11081714BE}" destId="{2081F070-B076-48CF-9724-132E36194731}" srcOrd="1" destOrd="0" presId="urn:microsoft.com/office/officeart/2005/8/layout/orgChart1"/>
    <dgm:cxn modelId="{F4624DF5-1477-4A51-82F8-602834A1E8C3}" type="presParOf" srcId="{E8F4B97C-0137-4985-8F94-A8A654706598}" destId="{4ADED16F-42EE-4E1E-8570-8B9F45D36B9A}" srcOrd="1" destOrd="0" presId="urn:microsoft.com/office/officeart/2005/8/layout/orgChart1"/>
    <dgm:cxn modelId="{23D7B90D-B713-4082-A362-A2D16CF2B28B}" type="presParOf" srcId="{4ADED16F-42EE-4E1E-8570-8B9F45D36B9A}" destId="{45322007-9DFC-435A-89F5-BDB9A538B295}" srcOrd="0" destOrd="0" presId="urn:microsoft.com/office/officeart/2005/8/layout/orgChart1"/>
    <dgm:cxn modelId="{36EEC5A9-6025-450E-95F2-29582E359714}" type="presParOf" srcId="{4ADED16F-42EE-4E1E-8570-8B9F45D36B9A}" destId="{36BDB519-1C7D-41C2-A106-D2B3787D1867}" srcOrd="1" destOrd="0" presId="urn:microsoft.com/office/officeart/2005/8/layout/orgChart1"/>
    <dgm:cxn modelId="{975D32C7-FFF3-4E47-9722-C0E5416079B2}" type="presParOf" srcId="{36BDB519-1C7D-41C2-A106-D2B3787D1867}" destId="{ED8CB784-567B-473A-8466-7A060ECA2127}" srcOrd="0" destOrd="0" presId="urn:microsoft.com/office/officeart/2005/8/layout/orgChart1"/>
    <dgm:cxn modelId="{4F4E829A-ECA1-4BF0-BE4A-CFAD03967780}" type="presParOf" srcId="{ED8CB784-567B-473A-8466-7A060ECA2127}" destId="{FC3869A4-D53E-467E-9750-D005944FE26B}" srcOrd="0" destOrd="0" presId="urn:microsoft.com/office/officeart/2005/8/layout/orgChart1"/>
    <dgm:cxn modelId="{5F82F0B0-087A-4AE4-9D20-BFC985980DC4}" type="presParOf" srcId="{ED8CB784-567B-473A-8466-7A060ECA2127}" destId="{931CB9FC-6F11-4554-96C9-349D2A499467}" srcOrd="1" destOrd="0" presId="urn:microsoft.com/office/officeart/2005/8/layout/orgChart1"/>
    <dgm:cxn modelId="{235D1354-C5A5-455D-B8C2-BED36724927A}" type="presParOf" srcId="{36BDB519-1C7D-41C2-A106-D2B3787D1867}" destId="{4D510E79-C780-4EA1-872B-6993690991D8}" srcOrd="1" destOrd="0" presId="urn:microsoft.com/office/officeart/2005/8/layout/orgChart1"/>
    <dgm:cxn modelId="{E9143D61-9C09-4A2B-915E-51418F3530FD}" type="presParOf" srcId="{36BDB519-1C7D-41C2-A106-D2B3787D1867}" destId="{A010F996-74A9-41D6-8AF4-C423116A4978}" srcOrd="2" destOrd="0" presId="urn:microsoft.com/office/officeart/2005/8/layout/orgChart1"/>
    <dgm:cxn modelId="{3AF36161-1AA5-41C1-A83B-34B11E7FB7F9}" type="presParOf" srcId="{4ADED16F-42EE-4E1E-8570-8B9F45D36B9A}" destId="{785F051F-6C45-4ACF-9057-905D4DC03656}" srcOrd="2" destOrd="0" presId="urn:microsoft.com/office/officeart/2005/8/layout/orgChart1"/>
    <dgm:cxn modelId="{D0E3072A-E189-43F7-A870-7ACB0A346FAB}" type="presParOf" srcId="{4ADED16F-42EE-4E1E-8570-8B9F45D36B9A}" destId="{1EA86DA7-73C2-4BF5-B6A1-1C3B46E8EEFF}" srcOrd="3" destOrd="0" presId="urn:microsoft.com/office/officeart/2005/8/layout/orgChart1"/>
    <dgm:cxn modelId="{B8FC84C7-271E-4088-BA87-455BFA3BBB2F}" type="presParOf" srcId="{1EA86DA7-73C2-4BF5-B6A1-1C3B46E8EEFF}" destId="{1E9625C1-8BEB-49D3-A2BF-D5A3FB13FB59}" srcOrd="0" destOrd="0" presId="urn:microsoft.com/office/officeart/2005/8/layout/orgChart1"/>
    <dgm:cxn modelId="{FE43FD5F-755A-4217-A5D5-3903D379440F}" type="presParOf" srcId="{1E9625C1-8BEB-49D3-A2BF-D5A3FB13FB59}" destId="{27DCFFA7-CA32-4CA4-A0B2-8CE963944F11}" srcOrd="0" destOrd="0" presId="urn:microsoft.com/office/officeart/2005/8/layout/orgChart1"/>
    <dgm:cxn modelId="{172E7918-9E1C-483B-B929-B2179D43AD04}" type="presParOf" srcId="{1E9625C1-8BEB-49D3-A2BF-D5A3FB13FB59}" destId="{B08D72AE-03B7-4A3E-96C2-E8CA5DCE2D61}" srcOrd="1" destOrd="0" presId="urn:microsoft.com/office/officeart/2005/8/layout/orgChart1"/>
    <dgm:cxn modelId="{F116707E-6153-4818-A173-D1DE1BB6692D}" type="presParOf" srcId="{1EA86DA7-73C2-4BF5-B6A1-1C3B46E8EEFF}" destId="{9F9A2A25-4C36-47A0-AC5D-135173BD03F3}" srcOrd="1" destOrd="0" presId="urn:microsoft.com/office/officeart/2005/8/layout/orgChart1"/>
    <dgm:cxn modelId="{B8EADF35-8206-41F6-BB6A-AEF86621E9D8}" type="presParOf" srcId="{1EA86DA7-73C2-4BF5-B6A1-1C3B46E8EEFF}" destId="{FA1F96A9-2326-43AC-BD0B-6895F002EA71}" srcOrd="2" destOrd="0" presId="urn:microsoft.com/office/officeart/2005/8/layout/orgChart1"/>
    <dgm:cxn modelId="{6DB0745E-B236-4EA1-BCE3-301603FF3BD3}" type="presParOf" srcId="{4ADED16F-42EE-4E1E-8570-8B9F45D36B9A}" destId="{32D30365-FFCE-4907-B728-6C8651EA8273}" srcOrd="4" destOrd="0" presId="urn:microsoft.com/office/officeart/2005/8/layout/orgChart1"/>
    <dgm:cxn modelId="{79F07EE4-105E-4C6A-A168-8EAFE6AB64BB}" type="presParOf" srcId="{4ADED16F-42EE-4E1E-8570-8B9F45D36B9A}" destId="{2DBF33BE-1379-4C2E-970D-F598BA1FB2FC}" srcOrd="5" destOrd="0" presId="urn:microsoft.com/office/officeart/2005/8/layout/orgChart1"/>
    <dgm:cxn modelId="{362F5150-0334-480F-866F-4B757220E5BE}" type="presParOf" srcId="{2DBF33BE-1379-4C2E-970D-F598BA1FB2FC}" destId="{3C8881F9-7898-474F-B3B0-441011261DC6}" srcOrd="0" destOrd="0" presId="urn:microsoft.com/office/officeart/2005/8/layout/orgChart1"/>
    <dgm:cxn modelId="{FC7C2D61-9C80-4D50-BB9D-D4654808BF9A}" type="presParOf" srcId="{3C8881F9-7898-474F-B3B0-441011261DC6}" destId="{CD3E8011-A2D7-43F1-A234-DBBB32C4200D}" srcOrd="0" destOrd="0" presId="urn:microsoft.com/office/officeart/2005/8/layout/orgChart1"/>
    <dgm:cxn modelId="{68785FCB-B494-4D57-A8D9-517E2C0F392F}" type="presParOf" srcId="{3C8881F9-7898-474F-B3B0-441011261DC6}" destId="{938DEBD4-EB3B-4989-BE14-E4AF3358C24D}" srcOrd="1" destOrd="0" presId="urn:microsoft.com/office/officeart/2005/8/layout/orgChart1"/>
    <dgm:cxn modelId="{AEA9D29D-A759-4853-9EA1-5104AAFF529E}" type="presParOf" srcId="{2DBF33BE-1379-4C2E-970D-F598BA1FB2FC}" destId="{A7E6BD1D-A63E-4118-9B47-9D8EF90175BC}" srcOrd="1" destOrd="0" presId="urn:microsoft.com/office/officeart/2005/8/layout/orgChart1"/>
    <dgm:cxn modelId="{B8F78B05-49F7-4C9F-ADF9-E30AF9B5E361}" type="presParOf" srcId="{2DBF33BE-1379-4C2E-970D-F598BA1FB2FC}" destId="{0D1D9F3B-B712-4CB6-9772-5C773237C6C9}" srcOrd="2" destOrd="0" presId="urn:microsoft.com/office/officeart/2005/8/layout/orgChart1"/>
    <dgm:cxn modelId="{F416458D-3A2A-4046-882F-26C26E5B2A56}" type="presParOf" srcId="{E8F4B97C-0137-4985-8F94-A8A654706598}" destId="{D2833F74-4AC5-4ACB-86B3-5A1E3440548E}" srcOrd="2" destOrd="0" presId="urn:microsoft.com/office/officeart/2005/8/layout/orgChart1"/>
    <dgm:cxn modelId="{4894EFF2-6ECD-4454-8D5C-77528F6998D6}" type="presParOf" srcId="{0FBD56F2-C538-47F4-AB98-C2E6C7977D3D}" destId="{80BF429F-4529-4393-BF55-6C8BA56941A8}" srcOrd="2" destOrd="0" presId="urn:microsoft.com/office/officeart/2005/8/layout/orgChart1"/>
    <dgm:cxn modelId="{72B9ADE3-DDE3-4558-BF18-1DB5599CD5F3}" type="presParOf" srcId="{EF1F2CA5-3C23-44A5-BBB1-DA5458E16813}" destId="{6F6F82F7-4A34-427B-8FBB-D4601CADF468}" srcOrd="2" destOrd="0" presId="urn:microsoft.com/office/officeart/2005/8/layout/orgChart1"/>
    <dgm:cxn modelId="{BCD1CEB9-9B5F-4425-B633-6EC577D0CCA2}" type="presParOf" srcId="{28F469D5-B171-4F26-AA3D-2962D123D844}" destId="{8A5D3AA7-696C-4068-A28E-22D84947AEE2}" srcOrd="2" destOrd="0" presId="urn:microsoft.com/office/officeart/2005/8/layout/orgChart1"/>
    <dgm:cxn modelId="{D3F35EFB-A253-493D-A182-49237FA0DDA8}" type="presParOf" srcId="{8A5D3AA7-696C-4068-A28E-22D84947AEE2}" destId="{77EEA9C8-6F4E-4089-811E-9B48E25D813C}" srcOrd="0" destOrd="0" presId="urn:microsoft.com/office/officeart/2005/8/layout/orgChart1"/>
    <dgm:cxn modelId="{9735516C-A160-4E94-B2CE-D3ECA8458631}" type="presParOf" srcId="{8A5D3AA7-696C-4068-A28E-22D84947AEE2}" destId="{DF623688-2611-487F-94D1-7BED5E1D5EF8}" srcOrd="1" destOrd="0" presId="urn:microsoft.com/office/officeart/2005/8/layout/orgChart1"/>
    <dgm:cxn modelId="{30510E8F-0939-4A32-9934-6FD83279C78B}" type="presParOf" srcId="{DF623688-2611-487F-94D1-7BED5E1D5EF8}" destId="{5EB3825F-2016-4088-B94A-8723F98F9922}" srcOrd="0" destOrd="0" presId="urn:microsoft.com/office/officeart/2005/8/layout/orgChart1"/>
    <dgm:cxn modelId="{EB36B2C7-1B4D-4CBF-A701-0136D4C763CB}" type="presParOf" srcId="{5EB3825F-2016-4088-B94A-8723F98F9922}" destId="{2AAE3666-CA9F-49A8-A50F-1857A50FDD94}" srcOrd="0" destOrd="0" presId="urn:microsoft.com/office/officeart/2005/8/layout/orgChart1"/>
    <dgm:cxn modelId="{46F8F603-16E7-4E37-B820-027E15073CC0}" type="presParOf" srcId="{5EB3825F-2016-4088-B94A-8723F98F9922}" destId="{73B13774-D416-4ED1-A0C1-A4F3BEA4C3A3}" srcOrd="1" destOrd="0" presId="urn:microsoft.com/office/officeart/2005/8/layout/orgChart1"/>
    <dgm:cxn modelId="{503C59A0-1785-4905-A453-0A8E3485ED08}" type="presParOf" srcId="{DF623688-2611-487F-94D1-7BED5E1D5EF8}" destId="{71AFBF15-C03C-4CBF-BFE3-7DE6F96FD2A7}" srcOrd="1" destOrd="0" presId="urn:microsoft.com/office/officeart/2005/8/layout/orgChart1"/>
    <dgm:cxn modelId="{BF6F79E3-FF57-442E-AC21-4955D72C6AFF}" type="presParOf" srcId="{DF623688-2611-487F-94D1-7BED5E1D5EF8}" destId="{A0BF2C66-E314-4577-BD78-5FC9A0863D24}" srcOrd="2" destOrd="0" presId="urn:microsoft.com/office/officeart/2005/8/layout/orgChart1"/>
    <dgm:cxn modelId="{471E5D26-3BCF-4012-86E4-CE64109402DB}" type="presParOf" srcId="{8A5D3AA7-696C-4068-A28E-22D84947AEE2}" destId="{324C2AC3-3E99-450A-83EB-C623009E0FEF}" srcOrd="2" destOrd="0" presId="urn:microsoft.com/office/officeart/2005/8/layout/orgChart1"/>
    <dgm:cxn modelId="{DB65BD71-5866-4F8A-86D2-0B5046A2F9C9}" type="presParOf" srcId="{8A5D3AA7-696C-4068-A28E-22D84947AEE2}" destId="{6129C64C-799A-4FFD-9595-3CCAD98DF0ED}" srcOrd="3" destOrd="0" presId="urn:microsoft.com/office/officeart/2005/8/layout/orgChart1"/>
    <dgm:cxn modelId="{33403418-E1BE-4D8E-8D43-C0FC17C1701E}" type="presParOf" srcId="{6129C64C-799A-4FFD-9595-3CCAD98DF0ED}" destId="{BFFBBDDB-2670-4F27-AB26-1CC8685ADE5C}" srcOrd="0" destOrd="0" presId="urn:microsoft.com/office/officeart/2005/8/layout/orgChart1"/>
    <dgm:cxn modelId="{D7CF3FFF-1131-454D-A801-32282936517D}" type="presParOf" srcId="{BFFBBDDB-2670-4F27-AB26-1CC8685ADE5C}" destId="{31D594BF-931A-499F-BB1B-DE47401D2B98}" srcOrd="0" destOrd="0" presId="urn:microsoft.com/office/officeart/2005/8/layout/orgChart1"/>
    <dgm:cxn modelId="{EBCD1E80-C4E1-45E0-8506-7130DD5ACDAC}" type="presParOf" srcId="{BFFBBDDB-2670-4F27-AB26-1CC8685ADE5C}" destId="{C0C901E8-FAE9-4C9B-8DDC-55543A4CB0D7}" srcOrd="1" destOrd="0" presId="urn:microsoft.com/office/officeart/2005/8/layout/orgChart1"/>
    <dgm:cxn modelId="{E24AC432-BF6A-4A80-B3E4-B8095FA0A244}" type="presParOf" srcId="{6129C64C-799A-4FFD-9595-3CCAD98DF0ED}" destId="{E0DEE117-34E3-4DDA-BF4B-242F1543342B}" srcOrd="1" destOrd="0" presId="urn:microsoft.com/office/officeart/2005/8/layout/orgChart1"/>
    <dgm:cxn modelId="{2503FDA8-2673-45B7-8A43-DC30768FC194}" type="presParOf" srcId="{6129C64C-799A-4FFD-9595-3CCAD98DF0ED}" destId="{57100D64-639C-4F9F-8937-FF031DE07DF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C2AC3-3E99-450A-83EB-C623009E0FEF}">
      <dsp:nvSpPr>
        <dsp:cNvPr id="0" name=""/>
        <dsp:cNvSpPr/>
      </dsp:nvSpPr>
      <dsp:spPr>
        <a:xfrm>
          <a:off x="4657263" y="680107"/>
          <a:ext cx="91440" cy="2991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9152"/>
              </a:lnTo>
              <a:lnTo>
                <a:pt x="114004" y="29915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EEA9C8-6F4E-4089-811E-9B48E25D813C}">
      <dsp:nvSpPr>
        <dsp:cNvPr id="0" name=""/>
        <dsp:cNvSpPr/>
      </dsp:nvSpPr>
      <dsp:spPr>
        <a:xfrm>
          <a:off x="4588978" y="680107"/>
          <a:ext cx="91440" cy="299152"/>
        </a:xfrm>
        <a:custGeom>
          <a:avLst/>
          <a:gdLst/>
          <a:ahLst/>
          <a:cxnLst/>
          <a:rect l="0" t="0" r="0" b="0"/>
          <a:pathLst>
            <a:path>
              <a:moveTo>
                <a:pt x="114004" y="0"/>
              </a:moveTo>
              <a:lnTo>
                <a:pt x="114004" y="299152"/>
              </a:lnTo>
              <a:lnTo>
                <a:pt x="45720" y="29915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D30365-FFCE-4907-B728-6C8651EA8273}">
      <dsp:nvSpPr>
        <dsp:cNvPr id="0" name=""/>
        <dsp:cNvSpPr/>
      </dsp:nvSpPr>
      <dsp:spPr>
        <a:xfrm>
          <a:off x="8211586" y="2527051"/>
          <a:ext cx="125122" cy="1222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2624"/>
              </a:lnTo>
              <a:lnTo>
                <a:pt x="125122" y="1222624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5F051F-6C45-4ACF-9057-905D4DC03656}">
      <dsp:nvSpPr>
        <dsp:cNvPr id="0" name=""/>
        <dsp:cNvSpPr/>
      </dsp:nvSpPr>
      <dsp:spPr>
        <a:xfrm>
          <a:off x="8211586" y="2527051"/>
          <a:ext cx="125122" cy="7608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0888"/>
              </a:lnTo>
              <a:lnTo>
                <a:pt x="125122" y="76088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322007-9DFC-435A-89F5-BDB9A538B295}">
      <dsp:nvSpPr>
        <dsp:cNvPr id="0" name=""/>
        <dsp:cNvSpPr/>
      </dsp:nvSpPr>
      <dsp:spPr>
        <a:xfrm>
          <a:off x="8211586" y="2527051"/>
          <a:ext cx="125122" cy="299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152"/>
              </a:lnTo>
              <a:lnTo>
                <a:pt x="125122" y="29915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DF064C-0F03-4E99-B93C-24ED0F7B4129}">
      <dsp:nvSpPr>
        <dsp:cNvPr id="0" name=""/>
        <dsp:cNvSpPr/>
      </dsp:nvSpPr>
      <dsp:spPr>
        <a:xfrm>
          <a:off x="4702983" y="2065315"/>
          <a:ext cx="3842262" cy="136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284"/>
              </a:lnTo>
              <a:lnTo>
                <a:pt x="3842262" y="68284"/>
              </a:lnTo>
              <a:lnTo>
                <a:pt x="3842262" y="136569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7E1DF1-2864-4C47-87E2-979DF38A6DE6}">
      <dsp:nvSpPr>
        <dsp:cNvPr id="0" name=""/>
        <dsp:cNvSpPr/>
      </dsp:nvSpPr>
      <dsp:spPr>
        <a:xfrm>
          <a:off x="7271724" y="2527051"/>
          <a:ext cx="97549" cy="299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152"/>
              </a:lnTo>
              <a:lnTo>
                <a:pt x="97549" y="29915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A5C2F2-8DF6-476E-A085-2BF24ADB050A}">
      <dsp:nvSpPr>
        <dsp:cNvPr id="0" name=""/>
        <dsp:cNvSpPr/>
      </dsp:nvSpPr>
      <dsp:spPr>
        <a:xfrm>
          <a:off x="4702983" y="2065315"/>
          <a:ext cx="2828873" cy="136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284"/>
              </a:lnTo>
              <a:lnTo>
                <a:pt x="2828873" y="68284"/>
              </a:lnTo>
              <a:lnTo>
                <a:pt x="2828873" y="136569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53C2EB-ACAF-42E9-ADCE-1050F24AA183}">
      <dsp:nvSpPr>
        <dsp:cNvPr id="0" name=""/>
        <dsp:cNvSpPr/>
      </dsp:nvSpPr>
      <dsp:spPr>
        <a:xfrm>
          <a:off x="6207144" y="2527051"/>
          <a:ext cx="143829" cy="7608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0888"/>
              </a:lnTo>
              <a:lnTo>
                <a:pt x="143829" y="76088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F13EFE-A844-4EE7-AF71-A987B23EFF74}">
      <dsp:nvSpPr>
        <dsp:cNvPr id="0" name=""/>
        <dsp:cNvSpPr/>
      </dsp:nvSpPr>
      <dsp:spPr>
        <a:xfrm>
          <a:off x="6207144" y="2527051"/>
          <a:ext cx="143829" cy="299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152"/>
              </a:lnTo>
              <a:lnTo>
                <a:pt x="143829" y="29915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168E95-C194-4ABE-9443-555C03EB175A}">
      <dsp:nvSpPr>
        <dsp:cNvPr id="0" name=""/>
        <dsp:cNvSpPr/>
      </dsp:nvSpPr>
      <dsp:spPr>
        <a:xfrm>
          <a:off x="4702983" y="2065315"/>
          <a:ext cx="1887706" cy="136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284"/>
              </a:lnTo>
              <a:lnTo>
                <a:pt x="1887706" y="68284"/>
              </a:lnTo>
              <a:lnTo>
                <a:pt x="1887706" y="136569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CE3006-2B94-4E42-8E5B-60AD13BAC09F}">
      <dsp:nvSpPr>
        <dsp:cNvPr id="0" name=""/>
        <dsp:cNvSpPr/>
      </dsp:nvSpPr>
      <dsp:spPr>
        <a:xfrm>
          <a:off x="5535517" y="2527051"/>
          <a:ext cx="91440" cy="299152"/>
        </a:xfrm>
        <a:custGeom>
          <a:avLst/>
          <a:gdLst/>
          <a:ahLst/>
          <a:cxnLst/>
          <a:rect l="0" t="0" r="0" b="0"/>
          <a:pathLst>
            <a:path>
              <a:moveTo>
                <a:pt x="114004" y="0"/>
              </a:moveTo>
              <a:lnTo>
                <a:pt x="114004" y="299152"/>
              </a:lnTo>
              <a:lnTo>
                <a:pt x="45720" y="29915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22CB4A-4779-4A16-8E72-EA73451EB153}">
      <dsp:nvSpPr>
        <dsp:cNvPr id="0" name=""/>
        <dsp:cNvSpPr/>
      </dsp:nvSpPr>
      <dsp:spPr>
        <a:xfrm>
          <a:off x="4702983" y="2065315"/>
          <a:ext cx="946538" cy="136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284"/>
              </a:lnTo>
              <a:lnTo>
                <a:pt x="946538" y="68284"/>
              </a:lnTo>
              <a:lnTo>
                <a:pt x="946538" y="136569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67C46F-12D2-4326-B5C4-85D8EAC57F47}">
      <dsp:nvSpPr>
        <dsp:cNvPr id="0" name=""/>
        <dsp:cNvSpPr/>
      </dsp:nvSpPr>
      <dsp:spPr>
        <a:xfrm>
          <a:off x="4702983" y="2065315"/>
          <a:ext cx="159636" cy="136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284"/>
              </a:lnTo>
              <a:lnTo>
                <a:pt x="159636" y="68284"/>
              </a:lnTo>
              <a:lnTo>
                <a:pt x="159636" y="136569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5D48F7-17C3-4E0B-95FF-24C95B4AE671}">
      <dsp:nvSpPr>
        <dsp:cNvPr id="0" name=""/>
        <dsp:cNvSpPr/>
      </dsp:nvSpPr>
      <dsp:spPr>
        <a:xfrm>
          <a:off x="3713292" y="2527051"/>
          <a:ext cx="114598" cy="7608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0888"/>
              </a:lnTo>
              <a:lnTo>
                <a:pt x="114598" y="76088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89DE2A-6B6B-4A32-804E-7234D0D2021F}">
      <dsp:nvSpPr>
        <dsp:cNvPr id="0" name=""/>
        <dsp:cNvSpPr/>
      </dsp:nvSpPr>
      <dsp:spPr>
        <a:xfrm>
          <a:off x="3713292" y="2527051"/>
          <a:ext cx="114598" cy="299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152"/>
              </a:lnTo>
              <a:lnTo>
                <a:pt x="114598" y="29915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EFE78E-482C-4143-9C94-5B63AE0510FF}">
      <dsp:nvSpPr>
        <dsp:cNvPr id="0" name=""/>
        <dsp:cNvSpPr/>
      </dsp:nvSpPr>
      <dsp:spPr>
        <a:xfrm>
          <a:off x="4018888" y="2065315"/>
          <a:ext cx="684095" cy="136569"/>
        </a:xfrm>
        <a:custGeom>
          <a:avLst/>
          <a:gdLst/>
          <a:ahLst/>
          <a:cxnLst/>
          <a:rect l="0" t="0" r="0" b="0"/>
          <a:pathLst>
            <a:path>
              <a:moveTo>
                <a:pt x="684095" y="0"/>
              </a:moveTo>
              <a:lnTo>
                <a:pt x="684095" y="68284"/>
              </a:lnTo>
              <a:lnTo>
                <a:pt x="0" y="68284"/>
              </a:lnTo>
              <a:lnTo>
                <a:pt x="0" y="136569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127F77-4133-4CE6-84CB-970301175A07}">
      <dsp:nvSpPr>
        <dsp:cNvPr id="0" name=""/>
        <dsp:cNvSpPr/>
      </dsp:nvSpPr>
      <dsp:spPr>
        <a:xfrm>
          <a:off x="3175156" y="2065315"/>
          <a:ext cx="1527826" cy="136569"/>
        </a:xfrm>
        <a:custGeom>
          <a:avLst/>
          <a:gdLst/>
          <a:ahLst/>
          <a:cxnLst/>
          <a:rect l="0" t="0" r="0" b="0"/>
          <a:pathLst>
            <a:path>
              <a:moveTo>
                <a:pt x="1527826" y="0"/>
              </a:moveTo>
              <a:lnTo>
                <a:pt x="1527826" y="68284"/>
              </a:lnTo>
              <a:lnTo>
                <a:pt x="0" y="68284"/>
              </a:lnTo>
              <a:lnTo>
                <a:pt x="0" y="136569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DC5B0B-4AD8-4212-AADA-00B448BE9F51}">
      <dsp:nvSpPr>
        <dsp:cNvPr id="0" name=""/>
        <dsp:cNvSpPr/>
      </dsp:nvSpPr>
      <dsp:spPr>
        <a:xfrm>
          <a:off x="2274249" y="2527051"/>
          <a:ext cx="91440" cy="299152"/>
        </a:xfrm>
        <a:custGeom>
          <a:avLst/>
          <a:gdLst/>
          <a:ahLst/>
          <a:cxnLst/>
          <a:rect l="0" t="0" r="0" b="0"/>
          <a:pathLst>
            <a:path>
              <a:moveTo>
                <a:pt x="114004" y="0"/>
              </a:moveTo>
              <a:lnTo>
                <a:pt x="114004" y="299152"/>
              </a:lnTo>
              <a:lnTo>
                <a:pt x="45720" y="29915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47DAE2-5CD2-4A6C-A371-48BBC1FD1805}">
      <dsp:nvSpPr>
        <dsp:cNvPr id="0" name=""/>
        <dsp:cNvSpPr/>
      </dsp:nvSpPr>
      <dsp:spPr>
        <a:xfrm>
          <a:off x="2388254" y="2065315"/>
          <a:ext cx="2314728" cy="136569"/>
        </a:xfrm>
        <a:custGeom>
          <a:avLst/>
          <a:gdLst/>
          <a:ahLst/>
          <a:cxnLst/>
          <a:rect l="0" t="0" r="0" b="0"/>
          <a:pathLst>
            <a:path>
              <a:moveTo>
                <a:pt x="2314728" y="0"/>
              </a:moveTo>
              <a:lnTo>
                <a:pt x="2314728" y="68284"/>
              </a:lnTo>
              <a:lnTo>
                <a:pt x="0" y="68284"/>
              </a:lnTo>
              <a:lnTo>
                <a:pt x="0" y="136569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C0BE6E-FC14-40AA-8A34-616150D51703}">
      <dsp:nvSpPr>
        <dsp:cNvPr id="0" name=""/>
        <dsp:cNvSpPr/>
      </dsp:nvSpPr>
      <dsp:spPr>
        <a:xfrm>
          <a:off x="1555715" y="2065315"/>
          <a:ext cx="3147268" cy="136569"/>
        </a:xfrm>
        <a:custGeom>
          <a:avLst/>
          <a:gdLst/>
          <a:ahLst/>
          <a:cxnLst/>
          <a:rect l="0" t="0" r="0" b="0"/>
          <a:pathLst>
            <a:path>
              <a:moveTo>
                <a:pt x="3147268" y="0"/>
              </a:moveTo>
              <a:lnTo>
                <a:pt x="3147268" y="68284"/>
              </a:lnTo>
              <a:lnTo>
                <a:pt x="0" y="68284"/>
              </a:lnTo>
              <a:lnTo>
                <a:pt x="0" y="136569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863404-D3A0-462D-B3C3-63996F523519}">
      <dsp:nvSpPr>
        <dsp:cNvPr id="0" name=""/>
        <dsp:cNvSpPr/>
      </dsp:nvSpPr>
      <dsp:spPr>
        <a:xfrm>
          <a:off x="1048259" y="2988787"/>
          <a:ext cx="91440" cy="299152"/>
        </a:xfrm>
        <a:custGeom>
          <a:avLst/>
          <a:gdLst/>
          <a:ahLst/>
          <a:cxnLst/>
          <a:rect l="0" t="0" r="0" b="0"/>
          <a:pathLst>
            <a:path>
              <a:moveTo>
                <a:pt x="114004" y="0"/>
              </a:moveTo>
              <a:lnTo>
                <a:pt x="114004" y="299152"/>
              </a:lnTo>
              <a:lnTo>
                <a:pt x="45720" y="29915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617972-1D3A-496B-87EE-023692812C04}">
      <dsp:nvSpPr>
        <dsp:cNvPr id="0" name=""/>
        <dsp:cNvSpPr/>
      </dsp:nvSpPr>
      <dsp:spPr>
        <a:xfrm>
          <a:off x="768813" y="2527051"/>
          <a:ext cx="393451" cy="136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284"/>
              </a:lnTo>
              <a:lnTo>
                <a:pt x="393451" y="68284"/>
              </a:lnTo>
              <a:lnTo>
                <a:pt x="393451" y="136569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7A26B2-CA1B-4BF8-A8B2-D3DB4F86F962}">
      <dsp:nvSpPr>
        <dsp:cNvPr id="0" name=""/>
        <dsp:cNvSpPr/>
      </dsp:nvSpPr>
      <dsp:spPr>
        <a:xfrm>
          <a:off x="329725" y="2527051"/>
          <a:ext cx="439088" cy="136569"/>
        </a:xfrm>
        <a:custGeom>
          <a:avLst/>
          <a:gdLst/>
          <a:ahLst/>
          <a:cxnLst/>
          <a:rect l="0" t="0" r="0" b="0"/>
          <a:pathLst>
            <a:path>
              <a:moveTo>
                <a:pt x="439088" y="0"/>
              </a:moveTo>
              <a:lnTo>
                <a:pt x="439088" y="68284"/>
              </a:lnTo>
              <a:lnTo>
                <a:pt x="0" y="68284"/>
              </a:lnTo>
              <a:lnTo>
                <a:pt x="0" y="136569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2B6A63-BBB7-46BA-9F11-3896AEC0B1E6}">
      <dsp:nvSpPr>
        <dsp:cNvPr id="0" name=""/>
        <dsp:cNvSpPr/>
      </dsp:nvSpPr>
      <dsp:spPr>
        <a:xfrm>
          <a:off x="768813" y="2065315"/>
          <a:ext cx="3934170" cy="136569"/>
        </a:xfrm>
        <a:custGeom>
          <a:avLst/>
          <a:gdLst/>
          <a:ahLst/>
          <a:cxnLst/>
          <a:rect l="0" t="0" r="0" b="0"/>
          <a:pathLst>
            <a:path>
              <a:moveTo>
                <a:pt x="3934170" y="0"/>
              </a:moveTo>
              <a:lnTo>
                <a:pt x="3934170" y="68284"/>
              </a:lnTo>
              <a:lnTo>
                <a:pt x="0" y="68284"/>
              </a:lnTo>
              <a:lnTo>
                <a:pt x="0" y="136569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EDF6DB-F034-4DBF-8F1F-88006D72609F}">
      <dsp:nvSpPr>
        <dsp:cNvPr id="0" name=""/>
        <dsp:cNvSpPr/>
      </dsp:nvSpPr>
      <dsp:spPr>
        <a:xfrm>
          <a:off x="4657263" y="1603579"/>
          <a:ext cx="91440" cy="1365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6569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C2104-FA59-4536-8448-D2DFB7BAAF8E}">
      <dsp:nvSpPr>
        <dsp:cNvPr id="0" name=""/>
        <dsp:cNvSpPr/>
      </dsp:nvSpPr>
      <dsp:spPr>
        <a:xfrm>
          <a:off x="4657263" y="680107"/>
          <a:ext cx="91440" cy="5983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830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C27337-FF95-4904-A94F-5BD5E13966EA}">
      <dsp:nvSpPr>
        <dsp:cNvPr id="0" name=""/>
        <dsp:cNvSpPr/>
      </dsp:nvSpPr>
      <dsp:spPr>
        <a:xfrm>
          <a:off x="3272476" y="354940"/>
          <a:ext cx="2861013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How we build a brand</a:t>
          </a:r>
          <a:endParaRPr lang="en-US" sz="1000" kern="1200" dirty="0"/>
        </a:p>
      </dsp:txBody>
      <dsp:txXfrm>
        <a:off x="3272476" y="354940"/>
        <a:ext cx="2861013" cy="325166"/>
      </dsp:txXfrm>
    </dsp:sp>
    <dsp:sp modelId="{57F813B6-68EA-4BFC-842C-850148DB4BD9}">
      <dsp:nvSpPr>
        <dsp:cNvPr id="0" name=""/>
        <dsp:cNvSpPr/>
      </dsp:nvSpPr>
      <dsp:spPr>
        <a:xfrm>
          <a:off x="3872132" y="1278412"/>
          <a:ext cx="1661703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Create Corporate ID</a:t>
          </a:r>
          <a:endParaRPr lang="en-US" sz="1000" kern="1200" dirty="0"/>
        </a:p>
      </dsp:txBody>
      <dsp:txXfrm>
        <a:off x="3872132" y="1278412"/>
        <a:ext cx="1661703" cy="325166"/>
      </dsp:txXfrm>
    </dsp:sp>
    <dsp:sp modelId="{1126393B-C1D5-4BBB-9D4B-040AF4E3A091}">
      <dsp:nvSpPr>
        <dsp:cNvPr id="0" name=""/>
        <dsp:cNvSpPr/>
      </dsp:nvSpPr>
      <dsp:spPr>
        <a:xfrm>
          <a:off x="4115717" y="1740148"/>
          <a:ext cx="1174532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Logo/Tagline</a:t>
          </a:r>
          <a:endParaRPr lang="en-US" sz="1000" kern="1200" dirty="0"/>
        </a:p>
      </dsp:txBody>
      <dsp:txXfrm>
        <a:off x="4115717" y="1740148"/>
        <a:ext cx="1174532" cy="325166"/>
      </dsp:txXfrm>
    </dsp:sp>
    <dsp:sp modelId="{F92CFFE6-671C-4451-9425-55D50AE30468}">
      <dsp:nvSpPr>
        <dsp:cNvPr id="0" name=""/>
        <dsp:cNvSpPr/>
      </dsp:nvSpPr>
      <dsp:spPr>
        <a:xfrm>
          <a:off x="443647" y="2201884"/>
          <a:ext cx="650332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Website</a:t>
          </a:r>
          <a:endParaRPr lang="en-US" sz="1000" kern="1200" dirty="0"/>
        </a:p>
      </dsp:txBody>
      <dsp:txXfrm>
        <a:off x="443647" y="2201884"/>
        <a:ext cx="650332" cy="325166"/>
      </dsp:txXfrm>
    </dsp:sp>
    <dsp:sp modelId="{86FB01AC-D707-420F-872F-DE5C27CDB32F}">
      <dsp:nvSpPr>
        <dsp:cNvPr id="0" name=""/>
        <dsp:cNvSpPr/>
      </dsp:nvSpPr>
      <dsp:spPr>
        <a:xfrm>
          <a:off x="4558" y="2663620"/>
          <a:ext cx="650332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Intranet</a:t>
          </a:r>
          <a:endParaRPr lang="en-US" sz="1000" kern="1200" dirty="0"/>
        </a:p>
      </dsp:txBody>
      <dsp:txXfrm>
        <a:off x="4558" y="2663620"/>
        <a:ext cx="650332" cy="325166"/>
      </dsp:txXfrm>
    </dsp:sp>
    <dsp:sp modelId="{F556A6FD-8E66-4289-BFCC-264B2E4DA169}">
      <dsp:nvSpPr>
        <dsp:cNvPr id="0" name=""/>
        <dsp:cNvSpPr/>
      </dsp:nvSpPr>
      <dsp:spPr>
        <a:xfrm>
          <a:off x="791461" y="2663620"/>
          <a:ext cx="741606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E-marketing</a:t>
          </a:r>
          <a:endParaRPr lang="en-US" sz="1000" kern="1200" dirty="0"/>
        </a:p>
      </dsp:txBody>
      <dsp:txXfrm>
        <a:off x="791461" y="2663620"/>
        <a:ext cx="741606" cy="325166"/>
      </dsp:txXfrm>
    </dsp:sp>
    <dsp:sp modelId="{1EE432FB-A423-4DED-B696-09C9FA4CCB8C}">
      <dsp:nvSpPr>
        <dsp:cNvPr id="0" name=""/>
        <dsp:cNvSpPr/>
      </dsp:nvSpPr>
      <dsp:spPr>
        <a:xfrm>
          <a:off x="75682" y="3125356"/>
          <a:ext cx="1018296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E-newsletter</a:t>
          </a:r>
          <a:endParaRPr lang="en-US" sz="1000" kern="1200" dirty="0"/>
        </a:p>
      </dsp:txBody>
      <dsp:txXfrm>
        <a:off x="75682" y="3125356"/>
        <a:ext cx="1018296" cy="325166"/>
      </dsp:txXfrm>
    </dsp:sp>
    <dsp:sp modelId="{9AE7C7D3-3899-4C2F-AA99-B378B92A96D0}">
      <dsp:nvSpPr>
        <dsp:cNvPr id="0" name=""/>
        <dsp:cNvSpPr/>
      </dsp:nvSpPr>
      <dsp:spPr>
        <a:xfrm>
          <a:off x="1230549" y="2201884"/>
          <a:ext cx="650332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Products</a:t>
          </a:r>
          <a:endParaRPr lang="en-US" sz="1000" kern="1200" dirty="0"/>
        </a:p>
      </dsp:txBody>
      <dsp:txXfrm>
        <a:off x="1230549" y="2201884"/>
        <a:ext cx="650332" cy="325166"/>
      </dsp:txXfrm>
    </dsp:sp>
    <dsp:sp modelId="{9B62A60E-B856-4837-AFE7-6A01FC5CA68D}">
      <dsp:nvSpPr>
        <dsp:cNvPr id="0" name=""/>
        <dsp:cNvSpPr/>
      </dsp:nvSpPr>
      <dsp:spPr>
        <a:xfrm>
          <a:off x="2063088" y="2201884"/>
          <a:ext cx="650332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Stationary Package</a:t>
          </a:r>
          <a:endParaRPr lang="en-US" sz="1000" kern="1200" dirty="0"/>
        </a:p>
      </dsp:txBody>
      <dsp:txXfrm>
        <a:off x="2063088" y="2201884"/>
        <a:ext cx="650332" cy="325166"/>
      </dsp:txXfrm>
    </dsp:sp>
    <dsp:sp modelId="{1D07F9FF-4CFE-4ED5-9A8D-42D33AC3E06C}">
      <dsp:nvSpPr>
        <dsp:cNvPr id="0" name=""/>
        <dsp:cNvSpPr/>
      </dsp:nvSpPr>
      <dsp:spPr>
        <a:xfrm>
          <a:off x="1669637" y="2663620"/>
          <a:ext cx="650332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Folder</a:t>
          </a:r>
          <a:endParaRPr lang="en-US" sz="1000" kern="1200" dirty="0"/>
        </a:p>
      </dsp:txBody>
      <dsp:txXfrm>
        <a:off x="1669637" y="2663620"/>
        <a:ext cx="650332" cy="325166"/>
      </dsp:txXfrm>
    </dsp:sp>
    <dsp:sp modelId="{018B1F54-93DC-4F96-86E9-A6E548E4EC36}">
      <dsp:nvSpPr>
        <dsp:cNvPr id="0" name=""/>
        <dsp:cNvSpPr/>
      </dsp:nvSpPr>
      <dsp:spPr>
        <a:xfrm>
          <a:off x="2849990" y="2201884"/>
          <a:ext cx="650332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Newsletter</a:t>
          </a:r>
          <a:endParaRPr lang="en-US" sz="1000" kern="1200" dirty="0"/>
        </a:p>
      </dsp:txBody>
      <dsp:txXfrm>
        <a:off x="2849990" y="2201884"/>
        <a:ext cx="650332" cy="325166"/>
      </dsp:txXfrm>
    </dsp:sp>
    <dsp:sp modelId="{D1456DBB-1E46-4DD9-899A-52611FFE1A7C}">
      <dsp:nvSpPr>
        <dsp:cNvPr id="0" name=""/>
        <dsp:cNvSpPr/>
      </dsp:nvSpPr>
      <dsp:spPr>
        <a:xfrm>
          <a:off x="3636892" y="2201884"/>
          <a:ext cx="763990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Publications</a:t>
          </a:r>
          <a:endParaRPr lang="en-US" sz="1000" kern="1200" dirty="0"/>
        </a:p>
      </dsp:txBody>
      <dsp:txXfrm>
        <a:off x="3636892" y="2201884"/>
        <a:ext cx="763990" cy="325166"/>
      </dsp:txXfrm>
    </dsp:sp>
    <dsp:sp modelId="{934148F2-E9C3-40A9-8C24-8CAC722E9E68}">
      <dsp:nvSpPr>
        <dsp:cNvPr id="0" name=""/>
        <dsp:cNvSpPr/>
      </dsp:nvSpPr>
      <dsp:spPr>
        <a:xfrm>
          <a:off x="3827890" y="2663620"/>
          <a:ext cx="650332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Brochures</a:t>
          </a:r>
          <a:endParaRPr lang="en-US" sz="1000" kern="1200" dirty="0"/>
        </a:p>
      </dsp:txBody>
      <dsp:txXfrm>
        <a:off x="3827890" y="2663620"/>
        <a:ext cx="650332" cy="325166"/>
      </dsp:txXfrm>
    </dsp:sp>
    <dsp:sp modelId="{B9F4B4A7-4A0E-4C64-9AD1-444A8D94E180}">
      <dsp:nvSpPr>
        <dsp:cNvPr id="0" name=""/>
        <dsp:cNvSpPr/>
      </dsp:nvSpPr>
      <dsp:spPr>
        <a:xfrm>
          <a:off x="3827890" y="3125356"/>
          <a:ext cx="650332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Annual Reports</a:t>
          </a:r>
          <a:endParaRPr lang="en-US" sz="1000" kern="1200" dirty="0"/>
        </a:p>
      </dsp:txBody>
      <dsp:txXfrm>
        <a:off x="3827890" y="3125356"/>
        <a:ext cx="650332" cy="325166"/>
      </dsp:txXfrm>
    </dsp:sp>
    <dsp:sp modelId="{9B8DB175-C2B2-41FC-88D8-1F0487200983}">
      <dsp:nvSpPr>
        <dsp:cNvPr id="0" name=""/>
        <dsp:cNvSpPr/>
      </dsp:nvSpPr>
      <dsp:spPr>
        <a:xfrm>
          <a:off x="4537453" y="2201884"/>
          <a:ext cx="650332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Direct Mail</a:t>
          </a:r>
          <a:endParaRPr lang="en-US" sz="1000" kern="1200" dirty="0"/>
        </a:p>
      </dsp:txBody>
      <dsp:txXfrm>
        <a:off x="4537453" y="2201884"/>
        <a:ext cx="650332" cy="325166"/>
      </dsp:txXfrm>
    </dsp:sp>
    <dsp:sp modelId="{A0C9509F-A6F1-47E3-9A75-253EA78D5C5D}">
      <dsp:nvSpPr>
        <dsp:cNvPr id="0" name=""/>
        <dsp:cNvSpPr/>
      </dsp:nvSpPr>
      <dsp:spPr>
        <a:xfrm>
          <a:off x="5324355" y="2201884"/>
          <a:ext cx="650332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PowerPoint</a:t>
          </a:r>
          <a:endParaRPr lang="en-US" sz="1000" kern="1200" dirty="0"/>
        </a:p>
      </dsp:txBody>
      <dsp:txXfrm>
        <a:off x="5324355" y="2201884"/>
        <a:ext cx="650332" cy="325166"/>
      </dsp:txXfrm>
    </dsp:sp>
    <dsp:sp modelId="{6E4574C7-E41F-4A33-B7DF-C874F203974C}">
      <dsp:nvSpPr>
        <dsp:cNvPr id="0" name=""/>
        <dsp:cNvSpPr/>
      </dsp:nvSpPr>
      <dsp:spPr>
        <a:xfrm>
          <a:off x="4676247" y="2663620"/>
          <a:ext cx="904989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Video/DVD</a:t>
          </a:r>
          <a:endParaRPr lang="en-US" sz="1000" kern="1200" dirty="0"/>
        </a:p>
      </dsp:txBody>
      <dsp:txXfrm>
        <a:off x="4676247" y="2663620"/>
        <a:ext cx="904989" cy="325166"/>
      </dsp:txXfrm>
    </dsp:sp>
    <dsp:sp modelId="{19500E88-2152-4E00-A68E-3E96BC72295E}">
      <dsp:nvSpPr>
        <dsp:cNvPr id="0" name=""/>
        <dsp:cNvSpPr/>
      </dsp:nvSpPr>
      <dsp:spPr>
        <a:xfrm>
          <a:off x="6111258" y="2201884"/>
          <a:ext cx="958863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Advertisements</a:t>
          </a:r>
          <a:endParaRPr lang="en-US" sz="1000" kern="1200" dirty="0"/>
        </a:p>
      </dsp:txBody>
      <dsp:txXfrm>
        <a:off x="6111258" y="2201884"/>
        <a:ext cx="958863" cy="325166"/>
      </dsp:txXfrm>
    </dsp:sp>
    <dsp:sp modelId="{1C91210B-F089-4E8A-A3AC-976144DA1691}">
      <dsp:nvSpPr>
        <dsp:cNvPr id="0" name=""/>
        <dsp:cNvSpPr/>
      </dsp:nvSpPr>
      <dsp:spPr>
        <a:xfrm>
          <a:off x="6350973" y="2663620"/>
          <a:ext cx="650332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Flyers</a:t>
          </a:r>
          <a:endParaRPr lang="en-US" sz="1000" kern="1200" dirty="0"/>
        </a:p>
      </dsp:txBody>
      <dsp:txXfrm>
        <a:off x="6350973" y="2663620"/>
        <a:ext cx="650332" cy="325166"/>
      </dsp:txXfrm>
    </dsp:sp>
    <dsp:sp modelId="{21F24E57-A45E-489E-B88D-A2DFDECDC9C5}">
      <dsp:nvSpPr>
        <dsp:cNvPr id="0" name=""/>
        <dsp:cNvSpPr/>
      </dsp:nvSpPr>
      <dsp:spPr>
        <a:xfrm>
          <a:off x="6350973" y="3125356"/>
          <a:ext cx="650332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Posters</a:t>
          </a:r>
          <a:endParaRPr lang="en-US" sz="1000" kern="1200" dirty="0"/>
        </a:p>
      </dsp:txBody>
      <dsp:txXfrm>
        <a:off x="6350973" y="3125356"/>
        <a:ext cx="650332" cy="325166"/>
      </dsp:txXfrm>
    </dsp:sp>
    <dsp:sp modelId="{E018A50B-39C9-4D82-BF1E-1B19A439BE55}">
      <dsp:nvSpPr>
        <dsp:cNvPr id="0" name=""/>
        <dsp:cNvSpPr/>
      </dsp:nvSpPr>
      <dsp:spPr>
        <a:xfrm>
          <a:off x="7206691" y="2201884"/>
          <a:ext cx="650332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Exhibit Booth</a:t>
          </a:r>
          <a:endParaRPr lang="en-US" sz="1000" kern="1200" dirty="0"/>
        </a:p>
      </dsp:txBody>
      <dsp:txXfrm>
        <a:off x="7206691" y="2201884"/>
        <a:ext cx="650332" cy="325166"/>
      </dsp:txXfrm>
    </dsp:sp>
    <dsp:sp modelId="{51E30027-354A-4C86-9EC0-3838D31E2CB2}">
      <dsp:nvSpPr>
        <dsp:cNvPr id="0" name=""/>
        <dsp:cNvSpPr/>
      </dsp:nvSpPr>
      <dsp:spPr>
        <a:xfrm>
          <a:off x="7369274" y="2663620"/>
          <a:ext cx="830864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Conference Materials</a:t>
          </a:r>
          <a:endParaRPr lang="en-US" sz="1000" kern="1200" dirty="0"/>
        </a:p>
      </dsp:txBody>
      <dsp:txXfrm>
        <a:off x="7369274" y="2663620"/>
        <a:ext cx="830864" cy="325166"/>
      </dsp:txXfrm>
    </dsp:sp>
    <dsp:sp modelId="{21525204-536B-4AC6-93DA-E2BBA77E1BA5}">
      <dsp:nvSpPr>
        <dsp:cNvPr id="0" name=""/>
        <dsp:cNvSpPr/>
      </dsp:nvSpPr>
      <dsp:spPr>
        <a:xfrm>
          <a:off x="8128171" y="2201884"/>
          <a:ext cx="834148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Environment</a:t>
          </a:r>
          <a:endParaRPr lang="en-US" sz="1000" kern="1200" dirty="0"/>
        </a:p>
      </dsp:txBody>
      <dsp:txXfrm>
        <a:off x="8128171" y="2201884"/>
        <a:ext cx="834148" cy="325166"/>
      </dsp:txXfrm>
    </dsp:sp>
    <dsp:sp modelId="{FC3869A4-D53E-467E-9750-D005944FE26B}">
      <dsp:nvSpPr>
        <dsp:cNvPr id="0" name=""/>
        <dsp:cNvSpPr/>
      </dsp:nvSpPr>
      <dsp:spPr>
        <a:xfrm>
          <a:off x="8336708" y="2663620"/>
          <a:ext cx="650332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Lobbies</a:t>
          </a:r>
          <a:endParaRPr lang="en-US" sz="1000" kern="1200" dirty="0"/>
        </a:p>
      </dsp:txBody>
      <dsp:txXfrm>
        <a:off x="8336708" y="2663620"/>
        <a:ext cx="650332" cy="325166"/>
      </dsp:txXfrm>
    </dsp:sp>
    <dsp:sp modelId="{27DCFFA7-CA32-4CA4-A0B2-8CE963944F11}">
      <dsp:nvSpPr>
        <dsp:cNvPr id="0" name=""/>
        <dsp:cNvSpPr/>
      </dsp:nvSpPr>
      <dsp:spPr>
        <a:xfrm>
          <a:off x="8336708" y="3125356"/>
          <a:ext cx="650332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Rooms</a:t>
          </a:r>
          <a:endParaRPr lang="en-US" sz="1000" kern="1200" dirty="0"/>
        </a:p>
      </dsp:txBody>
      <dsp:txXfrm>
        <a:off x="8336708" y="3125356"/>
        <a:ext cx="650332" cy="325166"/>
      </dsp:txXfrm>
    </dsp:sp>
    <dsp:sp modelId="{CD3E8011-A2D7-43F1-A234-DBBB32C4200D}">
      <dsp:nvSpPr>
        <dsp:cNvPr id="0" name=""/>
        <dsp:cNvSpPr/>
      </dsp:nvSpPr>
      <dsp:spPr>
        <a:xfrm>
          <a:off x="8336708" y="3587092"/>
          <a:ext cx="650332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Stores</a:t>
          </a:r>
          <a:endParaRPr lang="en-US" sz="1000" kern="1200" dirty="0"/>
        </a:p>
      </dsp:txBody>
      <dsp:txXfrm>
        <a:off x="8336708" y="3587092"/>
        <a:ext cx="650332" cy="325166"/>
      </dsp:txXfrm>
    </dsp:sp>
    <dsp:sp modelId="{2AAE3666-CA9F-49A8-A50F-1857A50FDD94}">
      <dsp:nvSpPr>
        <dsp:cNvPr id="0" name=""/>
        <dsp:cNvSpPr/>
      </dsp:nvSpPr>
      <dsp:spPr>
        <a:xfrm>
          <a:off x="2379931" y="816676"/>
          <a:ext cx="2254767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Public Relations</a:t>
          </a:r>
          <a:endParaRPr lang="en-US" sz="1000" kern="1200" dirty="0"/>
        </a:p>
      </dsp:txBody>
      <dsp:txXfrm>
        <a:off x="2379931" y="816676"/>
        <a:ext cx="2254767" cy="325166"/>
      </dsp:txXfrm>
    </dsp:sp>
    <dsp:sp modelId="{31D594BF-931A-499F-BB1B-DE47401D2B98}">
      <dsp:nvSpPr>
        <dsp:cNvPr id="0" name=""/>
        <dsp:cNvSpPr/>
      </dsp:nvSpPr>
      <dsp:spPr>
        <a:xfrm>
          <a:off x="4771268" y="816676"/>
          <a:ext cx="2477350" cy="325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Communications/Marketing Strategy</a:t>
          </a:r>
          <a:endParaRPr lang="en-US" sz="1000" kern="1200" dirty="0"/>
        </a:p>
      </dsp:txBody>
      <dsp:txXfrm>
        <a:off x="4771268" y="816676"/>
        <a:ext cx="2477350" cy="3251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0F8F-1F0E-44D5-92CD-D789E82DEC27}" type="datetimeFigureOut">
              <a:rPr lang="en-US" smtClean="0"/>
              <a:t>8/14/2014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9039-6190-467A-9A64-F09FED0D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11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0F8F-1F0E-44D5-92CD-D789E82DEC27}" type="datetimeFigureOut">
              <a:rPr lang="en-US" smtClean="0"/>
              <a:t>8/14/2014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9039-6190-467A-9A64-F09FED0D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72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0F8F-1F0E-44D5-92CD-D789E82DEC27}" type="datetimeFigureOut">
              <a:rPr lang="en-US" smtClean="0"/>
              <a:t>8/14/2014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9039-6190-467A-9A64-F09FED0D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72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0F8F-1F0E-44D5-92CD-D789E82DEC27}" type="datetimeFigureOut">
              <a:rPr lang="en-US" smtClean="0"/>
              <a:t>8/14/2014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9039-6190-467A-9A64-F09FED0D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8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0F8F-1F0E-44D5-92CD-D789E82DEC27}" type="datetimeFigureOut">
              <a:rPr lang="en-US" smtClean="0"/>
              <a:t>8/14/2014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9039-6190-467A-9A64-F09FED0D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85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0F8F-1F0E-44D5-92CD-D789E82DEC27}" type="datetimeFigureOut">
              <a:rPr lang="en-US" smtClean="0"/>
              <a:t>8/14/2014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9039-6190-467A-9A64-F09FED0D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62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0F8F-1F0E-44D5-92CD-D789E82DEC27}" type="datetimeFigureOut">
              <a:rPr lang="en-US" smtClean="0"/>
              <a:t>8/14/2014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9039-6190-467A-9A64-F09FED0D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41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0F8F-1F0E-44D5-92CD-D789E82DEC27}" type="datetimeFigureOut">
              <a:rPr lang="en-US" smtClean="0"/>
              <a:t>8/14/2014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9039-6190-467A-9A64-F09FED0D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42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0F8F-1F0E-44D5-92CD-D789E82DEC27}" type="datetimeFigureOut">
              <a:rPr lang="en-US" smtClean="0"/>
              <a:t>8/14/2014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9039-6190-467A-9A64-F09FED0D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23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0F8F-1F0E-44D5-92CD-D789E82DEC27}" type="datetimeFigureOut">
              <a:rPr lang="en-US" smtClean="0"/>
              <a:t>8/14/2014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9039-6190-467A-9A64-F09FED0D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51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0F8F-1F0E-44D5-92CD-D789E82DEC27}" type="datetimeFigureOut">
              <a:rPr lang="en-US" smtClean="0"/>
              <a:t>8/14/2014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9039-6190-467A-9A64-F09FED0D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0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90F8F-1F0E-44D5-92CD-D789E82DEC27}" type="datetimeFigureOut">
              <a:rPr lang="en-US" smtClean="0"/>
              <a:t>8/14/2014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79039-6190-467A-9A64-F09FED0D4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3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jp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18" Type="http://schemas.openxmlformats.org/officeDocument/2006/relationships/image" Target="../media/image34.jpeg"/><Relationship Id="rId3" Type="http://schemas.openxmlformats.org/officeDocument/2006/relationships/image" Target="../media/image3.jp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" Type="http://schemas.openxmlformats.org/officeDocument/2006/relationships/image" Target="../media/image1.png"/><Relationship Id="rId16" Type="http://schemas.openxmlformats.org/officeDocument/2006/relationships/image" Target="../media/image32.jpeg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19" Type="http://schemas.openxmlformats.org/officeDocument/2006/relationships/image" Target="../media/image35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.jp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.jpg"/><Relationship Id="rId7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10" Type="http://schemas.openxmlformats.org/officeDocument/2006/relationships/image" Target="../media/image52.jpe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3.jpg"/><Relationship Id="rId7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3.jpg"/><Relationship Id="rId7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pn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3.jpg"/><Relationship Id="rId7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3.jpg"/><Relationship Id="rId7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3.jpg"/><Relationship Id="rId7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pn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3.jpg"/><Relationship Id="rId7" Type="http://schemas.openxmlformats.org/officeDocument/2006/relationships/image" Target="../media/image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3.jpg"/><Relationship Id="rId7" Type="http://schemas.openxmlformats.org/officeDocument/2006/relationships/image" Target="../media/image95.jpeg"/><Relationship Id="rId12" Type="http://schemas.openxmlformats.org/officeDocument/2006/relationships/image" Target="../media/image10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image" Target="../media/image93.png"/><Relationship Id="rId10" Type="http://schemas.openxmlformats.org/officeDocument/2006/relationships/image" Target="../media/image98.jpeg"/><Relationship Id="rId4" Type="http://schemas.openxmlformats.org/officeDocument/2006/relationships/image" Target="../media/image92.png"/><Relationship Id="rId9" Type="http://schemas.openxmlformats.org/officeDocument/2006/relationships/image" Target="../media/image9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jp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33039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1375103"/>
            <a:ext cx="9220200" cy="540669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923770"/>
              </p:ext>
            </p:extLst>
          </p:nvPr>
        </p:nvGraphicFramePr>
        <p:xfrm>
          <a:off x="0" y="6553200"/>
          <a:ext cx="9144000" cy="43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3180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Netwide Media</a:t>
                      </a:r>
                      <a:r>
                        <a:rPr lang="en-US" sz="1200" b="1" baseline="0" dirty="0" smtClean="0"/>
                        <a:t> Group | </a:t>
                      </a:r>
                      <a:r>
                        <a:rPr lang="en-US" sz="1200" b="1" dirty="0" smtClean="0"/>
                        <a:t>Top</a:t>
                      </a:r>
                      <a:r>
                        <a:rPr lang="en-US" sz="1200" b="1" baseline="0" dirty="0" smtClean="0"/>
                        <a:t> Pro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1200" b="1" baseline="0" dirty="0" smtClean="0"/>
                        <a:t>edia Group                                                                       </a:t>
                      </a:r>
                      <a:r>
                        <a:rPr lang="en-US" sz="1200" b="0" dirty="0" smtClean="0"/>
                        <a:t>5801 Congress Ave Boca Raton, FL 33487 | 888-294-4473</a:t>
                      </a:r>
                      <a:endParaRPr lang="en-US" sz="1200" b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0"/>
            <a:ext cx="9144000" cy="961450"/>
          </a:xfrm>
          <a:prstGeom prst="rect">
            <a:avLst/>
          </a:prstGeom>
        </p:spPr>
      </p:pic>
      <p:sp>
        <p:nvSpPr>
          <p:cNvPr id="9" name="Rectangle 8"/>
          <p:cNvSpPr>
            <a:spLocks noGrp="1" noChangeArrowheads="1"/>
          </p:cNvSpPr>
          <p:nvPr/>
        </p:nvSpPr>
        <p:spPr bwMode="auto">
          <a:xfrm>
            <a:off x="685800" y="20600"/>
            <a:ext cx="7772400" cy="5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&amp; Branding</a:t>
            </a:r>
            <a:endParaRPr lang="en-US" altLang="en-US" sz="2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42" y="1295400"/>
            <a:ext cx="4216316" cy="58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5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165740"/>
              </p:ext>
            </p:extLst>
          </p:nvPr>
        </p:nvGraphicFramePr>
        <p:xfrm>
          <a:off x="0" y="6553200"/>
          <a:ext cx="9144000" cy="43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3180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Netwide Media</a:t>
                      </a:r>
                      <a:r>
                        <a:rPr lang="en-US" sz="1200" b="1" baseline="0" dirty="0" smtClean="0"/>
                        <a:t> Group | </a:t>
                      </a:r>
                      <a:r>
                        <a:rPr lang="en-US" sz="1200" b="1" dirty="0" smtClean="0"/>
                        <a:t>Top</a:t>
                      </a:r>
                      <a:r>
                        <a:rPr lang="en-US" sz="1200" b="1" baseline="0" dirty="0" smtClean="0"/>
                        <a:t> Pro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1200" b="1" baseline="0" dirty="0" smtClean="0"/>
                        <a:t>edia Group                                                                       </a:t>
                      </a:r>
                      <a:r>
                        <a:rPr lang="en-US" sz="1200" b="0" dirty="0" smtClean="0"/>
                        <a:t>5801 Congress Ave Boca Raton, FL 33487 | 888-294-4473</a:t>
                      </a:r>
                      <a:endParaRPr lang="en-US" sz="1200" b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215"/>
            <a:ext cx="9144000" cy="3303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0"/>
            <a:ext cx="9144000" cy="961450"/>
          </a:xfrm>
          <a:prstGeom prst="rect">
            <a:avLst/>
          </a:prstGeom>
        </p:spPr>
      </p:pic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685800" y="20600"/>
            <a:ext cx="7772400" cy="5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&amp; Branding</a:t>
            </a:r>
            <a:endParaRPr lang="en-US" altLang="en-US" sz="2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76200" y="609600"/>
            <a:ext cx="8991600" cy="3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Branding Samples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381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ct val="25000"/>
              </a:spcAft>
              <a:buFont typeface="Wingdings" panose="05000000000000000000" pitchFamily="2" charset="2"/>
              <a:buNone/>
            </a:pPr>
            <a:r>
              <a:rPr lang="en-US" altLang="en-US" sz="1800" b="1" dirty="0" smtClean="0">
                <a:solidFill>
                  <a:srgbClr val="C00000"/>
                </a:solidFill>
              </a:rPr>
              <a:t>SAMPLE: </a:t>
            </a:r>
            <a:r>
              <a:rPr lang="en-US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Children’s Clothing</a:t>
            </a:r>
          </a:p>
          <a:p>
            <a:pPr marL="0" indent="0">
              <a:lnSpc>
                <a:spcPct val="90000"/>
              </a:lnSpc>
              <a:spcAft>
                <a:spcPct val="25000"/>
              </a:spcAft>
              <a:buNone/>
            </a:pPr>
            <a:endParaRPr lang="en-US" alt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2" indent="0">
              <a:buNone/>
            </a:pPr>
            <a:endParaRPr lang="en-US" altLang="en-US" sz="1800" dirty="0" smtClean="0"/>
          </a:p>
        </p:txBody>
      </p:sp>
      <p:pic>
        <p:nvPicPr>
          <p:cNvPr id="1026" name="Picture 2" descr="C:\Users\Chantelle\Desktop\TPMG - INTERNAL -\Branding Presentation\Samples\sdfsdfdsfds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6" y="2795521"/>
            <a:ext cx="4388244" cy="360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antelle\Desktop\TPMG - INTERNAL -\Branding Presentation\Samples\Kate &amp; Lulu\Kate_and_Lulu-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92046"/>
            <a:ext cx="1962527" cy="17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hantelle\Desktop\TPMG - INTERNAL -\Branding Presentation\Samples\Kate &amp; Lulu\KATE-LULU-FB-HOLIDAY-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555" y="5572004"/>
            <a:ext cx="2386022" cy="88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Chantelle\Desktop\TPMG - INTERNAL -\Branding Presentation\Samples\Kate &amp; Lulu\Kate_Lulu - Gift Cer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097" y="2042298"/>
            <a:ext cx="4251828" cy="138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Chantelle\Desktop\TPMG - INTERNAL -\Branding Presentation\Samples\Kate &amp; Lulu\KATE-LULU-FB-HOLIDAY-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648200"/>
            <a:ext cx="2386022" cy="88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Chantelle\Desktop\TPMG - INTERNAL -\Branding Presentation\Samples\Kate &amp; Lulu\KATE-LULU-FB-HOLIDAY-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715830"/>
            <a:ext cx="2386022" cy="88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868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43632"/>
              </p:ext>
            </p:extLst>
          </p:nvPr>
        </p:nvGraphicFramePr>
        <p:xfrm>
          <a:off x="0" y="6553200"/>
          <a:ext cx="9144000" cy="43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3180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Netwide Media</a:t>
                      </a:r>
                      <a:r>
                        <a:rPr lang="en-US" sz="1200" b="1" baseline="0" dirty="0" smtClean="0"/>
                        <a:t> Group | </a:t>
                      </a:r>
                      <a:r>
                        <a:rPr lang="en-US" sz="1200" b="1" dirty="0" smtClean="0"/>
                        <a:t>Top</a:t>
                      </a:r>
                      <a:r>
                        <a:rPr lang="en-US" sz="1200" b="1" baseline="0" dirty="0" smtClean="0"/>
                        <a:t> Pro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1200" b="1" baseline="0" dirty="0" smtClean="0"/>
                        <a:t>edia Group                                                                       </a:t>
                      </a:r>
                      <a:r>
                        <a:rPr lang="en-US" sz="1200" b="0" dirty="0" smtClean="0"/>
                        <a:t>5801 Congress Ave Boca Raton, FL 33487 | 888-294-4473</a:t>
                      </a:r>
                      <a:endParaRPr lang="en-US" sz="1200" b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215"/>
            <a:ext cx="9144000" cy="3303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0"/>
            <a:ext cx="9144000" cy="961450"/>
          </a:xfrm>
          <a:prstGeom prst="rect">
            <a:avLst/>
          </a:prstGeom>
        </p:spPr>
      </p:pic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685800" y="20600"/>
            <a:ext cx="7772400" cy="5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&amp; Branding</a:t>
            </a:r>
            <a:endParaRPr lang="en-US" altLang="en-US" sz="2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76200" y="609600"/>
            <a:ext cx="8991600" cy="3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Branding Samples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381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ct val="25000"/>
              </a:spcAft>
              <a:buFont typeface="Wingdings" panose="05000000000000000000" pitchFamily="2" charset="2"/>
              <a:buNone/>
            </a:pPr>
            <a:r>
              <a:rPr lang="en-US" altLang="en-US" sz="1800" b="1" dirty="0" smtClean="0">
                <a:solidFill>
                  <a:srgbClr val="C00000"/>
                </a:solidFill>
              </a:rPr>
              <a:t>SAMPLE: </a:t>
            </a:r>
            <a:r>
              <a:rPr lang="en-US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Facial Plastic Surgeon</a:t>
            </a:r>
          </a:p>
          <a:p>
            <a:pPr marL="0" indent="0">
              <a:lnSpc>
                <a:spcPct val="90000"/>
              </a:lnSpc>
              <a:spcAft>
                <a:spcPct val="25000"/>
              </a:spcAft>
              <a:buNone/>
            </a:pPr>
            <a:endParaRPr lang="en-US" alt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2" indent="0">
              <a:buNone/>
            </a:pPr>
            <a:endParaRPr lang="en-US" altLang="en-US" sz="1800" dirty="0" smtClean="0"/>
          </a:p>
        </p:txBody>
      </p:sp>
      <p:pic>
        <p:nvPicPr>
          <p:cNvPr id="6146" name="Picture 2" descr="C:\Users\Chantelle\Desktop\Branding PP\Samples\Facial Plastic Surgeon\Halaas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33" y="1752600"/>
            <a:ext cx="119397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Chantelle\Desktop\Branding PP\Samples\Facial Plastic Surgeon\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96" y="2971800"/>
            <a:ext cx="4184552" cy="343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Chantelle\Desktop\Branding PP\Samples\Facial Plastic Surgeon\otoplast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548" y="5638800"/>
            <a:ext cx="1244600" cy="82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Chantelle\Desktop\Branding PP\Samples\Facial Plastic Surgeon\body art-tattoo remov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623983"/>
            <a:ext cx="1270000" cy="84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Chantelle\Desktop\Branding PP\Samples\Facial Plastic Surgeon\hair restoration surger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638800"/>
            <a:ext cx="1295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Chantelle\Desktop\Branding PP\Samples\Facial Plastic Surgeon\business-card-revised-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638800"/>
            <a:ext cx="1828800" cy="88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Chantelle\Desktop\Branding PP\Samples\Facial Plastic Surgeon\Halaas-FIDF-Gift-Cert_9x4-v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545013"/>
            <a:ext cx="1828800" cy="8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Chantelle\Desktop\Branding PP\Samples\Facial Plastic Surgeon\Halaas-label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532" y="3645893"/>
            <a:ext cx="2512068" cy="199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Chantelle\Desktop\Branding PP\Samples\Facial Plastic Surgeon\Halaas - Gift Cert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726" y="1808493"/>
            <a:ext cx="2118489" cy="100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Users\Chantelle\Desktop\Branding PP\Samples\Facial Plastic Surgeon\GIFT CERT 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80282"/>
            <a:ext cx="1472166" cy="117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:\Users\Chantelle\Desktop\Branding PP\Samples\Facial Plastic Surgeon\Halaas - AGE CHART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038" y="2784409"/>
            <a:ext cx="2124962" cy="16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C:\Users\Chantelle\Desktop\Branding PP\Samples\Facial Plastic Surgeon\skin-menu_front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263" y="1101261"/>
            <a:ext cx="914400" cy="141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C:\Users\Chantelle\Desktop\Branding PP\Samples\Facial Plastic Surgeon\skin-menu_back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519" y="1295400"/>
            <a:ext cx="914400" cy="141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C:\Users\Chantelle\Desktop\Branding PP\Samples\Facial Plastic Surgeon\Halaas-OR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45431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C:\Users\Chantelle\Desktop\Branding PP\Samples\Facial Plastic Surgeon\Face-Patient 1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067" y="1351293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 descr="C:\Users\Chantelle\Desktop\Branding PP\Samples\Facial Plastic Surgeon\Co2 Laser Procedure Description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433" y="1088231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C:\Users\Chantelle\Desktop\Branding PP\Samples\Facial Plastic Surgeon\CHIN Procedure Description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083" y="1403218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177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503396"/>
              </p:ext>
            </p:extLst>
          </p:nvPr>
        </p:nvGraphicFramePr>
        <p:xfrm>
          <a:off x="0" y="6553200"/>
          <a:ext cx="9144000" cy="43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3180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Netwide Media</a:t>
                      </a:r>
                      <a:r>
                        <a:rPr lang="en-US" sz="1200" b="1" baseline="0" dirty="0" smtClean="0"/>
                        <a:t> Group | </a:t>
                      </a:r>
                      <a:r>
                        <a:rPr lang="en-US" sz="1200" b="1" dirty="0" smtClean="0"/>
                        <a:t>Top</a:t>
                      </a:r>
                      <a:r>
                        <a:rPr lang="en-US" sz="1200" b="1" baseline="0" dirty="0" smtClean="0"/>
                        <a:t> Pro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1200" b="1" baseline="0" dirty="0" smtClean="0"/>
                        <a:t>edia Group                                                                       </a:t>
                      </a:r>
                      <a:r>
                        <a:rPr lang="en-US" sz="1200" b="0" dirty="0" smtClean="0"/>
                        <a:t>5801 Congress Ave Boca Raton, FL 33487 | 888-294-4473</a:t>
                      </a:r>
                      <a:endParaRPr lang="en-US" sz="1200" b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215"/>
            <a:ext cx="9144000" cy="3303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0"/>
            <a:ext cx="9144000" cy="961450"/>
          </a:xfrm>
          <a:prstGeom prst="rect">
            <a:avLst/>
          </a:prstGeom>
        </p:spPr>
      </p:pic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685800" y="20600"/>
            <a:ext cx="7772400" cy="5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&amp; Branding</a:t>
            </a:r>
            <a:endParaRPr lang="en-US" altLang="en-US" sz="2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76200" y="609600"/>
            <a:ext cx="8991600" cy="3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Branding Samples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381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ct val="25000"/>
              </a:spcAft>
              <a:buFont typeface="Wingdings" panose="05000000000000000000" pitchFamily="2" charset="2"/>
              <a:buNone/>
            </a:pPr>
            <a:r>
              <a:rPr lang="en-US" altLang="en-US" sz="1800" b="1" dirty="0" smtClean="0">
                <a:solidFill>
                  <a:srgbClr val="C00000"/>
                </a:solidFill>
              </a:rPr>
              <a:t>SAMPLE: </a:t>
            </a:r>
            <a:r>
              <a:rPr lang="en-US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Mortgage &amp; Funding</a:t>
            </a:r>
          </a:p>
          <a:p>
            <a:pPr marL="0" indent="0">
              <a:lnSpc>
                <a:spcPct val="90000"/>
              </a:lnSpc>
              <a:spcAft>
                <a:spcPct val="25000"/>
              </a:spcAft>
              <a:buNone/>
            </a:pPr>
            <a:endParaRPr lang="en-US" alt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2" indent="0">
              <a:buNone/>
            </a:pPr>
            <a:endParaRPr lang="en-US" altLang="en-US" sz="1800" dirty="0" smtClean="0"/>
          </a:p>
        </p:txBody>
      </p:sp>
      <p:pic>
        <p:nvPicPr>
          <p:cNvPr id="1026" name="Picture 2" descr="C:\Users\Chantelle\Desktop\TPMG - INTERNAL -\Branding Presentation\Samples\Mortgage &amp; Funding\logo-blue-v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37856"/>
            <a:ext cx="3124200" cy="96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antelle\Desktop\TPMG - INTERNAL -\Branding Presentation\Samples\Mortgage &amp; Funding\Pre Approval Card-BAC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1828800" cy="117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hantelle\Desktop\TPMG - INTERNAL -\Branding Presentation\Samples\Mortgage &amp; Funding\Pre Approval Card-FRON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63687"/>
            <a:ext cx="1828800" cy="117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hantelle\Desktop\TPMG - INTERNAL -\Branding Presentation\Samples\Mortgage &amp; Funding\Reverse Mortgage Special - BAC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124200"/>
            <a:ext cx="1828800" cy="117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Chantelle\Desktop\TPMG - INTERNAL -\Branding Presentation\Samples\Mortgage &amp; Funding\Reverse Mortgage Special - FRON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5200"/>
            <a:ext cx="1828800" cy="117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Chantelle\Desktop\TPMG - INTERNAL -\Branding Presentation\Samples\Mortgage &amp; Funding\FasTrac-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61268"/>
            <a:ext cx="1828800" cy="23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Chantelle\Desktop\TPMG - INTERNAL -\Branding Presentation\Samples\Mortgage &amp; Funding\NorthStar v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361267"/>
            <a:ext cx="1828800" cy="23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Chantelle\Desktop\TPMG - INTERNAL -\Branding Presentation\Samples\Mortgage &amp; Funding\NorthStar v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352800"/>
            <a:ext cx="1828800" cy="23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Chantelle\Desktop\TPMG - INTERNAL -\Branding Presentation\Samples\Mortgage &amp; Funding\ns-flyer-b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2201"/>
            <a:ext cx="1866900" cy="144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602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580348"/>
              </p:ext>
            </p:extLst>
          </p:nvPr>
        </p:nvGraphicFramePr>
        <p:xfrm>
          <a:off x="0" y="6553200"/>
          <a:ext cx="9144000" cy="43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3180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Netwide Media</a:t>
                      </a:r>
                      <a:r>
                        <a:rPr lang="en-US" sz="1200" b="1" baseline="0" dirty="0" smtClean="0"/>
                        <a:t> Group | </a:t>
                      </a:r>
                      <a:r>
                        <a:rPr lang="en-US" sz="1200" b="1" dirty="0" smtClean="0"/>
                        <a:t>Top</a:t>
                      </a:r>
                      <a:r>
                        <a:rPr lang="en-US" sz="1200" b="1" baseline="0" dirty="0" smtClean="0"/>
                        <a:t> Pro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1200" b="1" baseline="0" dirty="0" smtClean="0"/>
                        <a:t>edia Group                                                                       </a:t>
                      </a:r>
                      <a:r>
                        <a:rPr lang="en-US" sz="1200" b="0" dirty="0" smtClean="0"/>
                        <a:t>5801 Congress Ave Boca Raton, FL 33487 | 888-294-4473</a:t>
                      </a:r>
                      <a:endParaRPr lang="en-US" sz="1200" b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215"/>
            <a:ext cx="9144000" cy="3303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0"/>
            <a:ext cx="9144000" cy="961450"/>
          </a:xfrm>
          <a:prstGeom prst="rect">
            <a:avLst/>
          </a:prstGeom>
        </p:spPr>
      </p:pic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685800" y="20600"/>
            <a:ext cx="7772400" cy="5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&amp; Branding</a:t>
            </a:r>
            <a:endParaRPr lang="en-US" altLang="en-US" sz="2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76200" y="609600"/>
            <a:ext cx="8991600" cy="3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Branding Samples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381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ct val="25000"/>
              </a:spcAft>
              <a:buFont typeface="Wingdings" panose="05000000000000000000" pitchFamily="2" charset="2"/>
              <a:buNone/>
            </a:pPr>
            <a:r>
              <a:rPr lang="en-US" altLang="en-US" sz="1800" b="1" dirty="0" smtClean="0">
                <a:solidFill>
                  <a:srgbClr val="C00000"/>
                </a:solidFill>
              </a:rPr>
              <a:t>SAMPLE: </a:t>
            </a:r>
            <a:r>
              <a:rPr lang="en-US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Hair Transplant Surgeon</a:t>
            </a:r>
          </a:p>
          <a:p>
            <a:pPr marL="0" indent="0">
              <a:lnSpc>
                <a:spcPct val="90000"/>
              </a:lnSpc>
              <a:spcAft>
                <a:spcPct val="25000"/>
              </a:spcAft>
              <a:buNone/>
            </a:pPr>
            <a:endParaRPr lang="en-US" alt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2" indent="0">
              <a:buNone/>
            </a:pPr>
            <a:endParaRPr lang="en-US" altLang="en-US" sz="1800" dirty="0" smtClean="0"/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C:\Users\Chantelle\Desktop\Branding PP\Samples\Hair Transplant Doctor\Hi-Res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80144"/>
            <a:ext cx="3124800" cy="120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antelle\Desktop\Branding PP\Samples\Hair Transplant Doctor\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67" y="3124200"/>
            <a:ext cx="398818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Chantelle\Desktop\Branding PP\Samples\Hair Transplant Doctor\CMG - Aug 20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523" y="1219200"/>
            <a:ext cx="1828800" cy="23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Chantelle\Desktop\Branding PP\Samples\Hair Transplant Doctor\jan-fin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219200"/>
            <a:ext cx="1828800" cy="23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Chantelle\Desktop\Branding PP\Samples\Hair Transplant Doctor\CMG-Right-A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86200"/>
            <a:ext cx="1828800" cy="235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Chantelle\Desktop\Branding PP\Samples\Hair Transplant Doctor\CMG-Left-A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523" y="3886200"/>
            <a:ext cx="1828800" cy="235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hantelle\Desktop\Branding PP\Samples\Hair Transplant Doctor\bus_card_gmc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03475"/>
            <a:ext cx="1540739" cy="90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825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029316"/>
              </p:ext>
            </p:extLst>
          </p:nvPr>
        </p:nvGraphicFramePr>
        <p:xfrm>
          <a:off x="0" y="6553200"/>
          <a:ext cx="9144000" cy="43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3180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Netwide Media</a:t>
                      </a:r>
                      <a:r>
                        <a:rPr lang="en-US" sz="1200" b="1" baseline="0" dirty="0" smtClean="0"/>
                        <a:t> Group | </a:t>
                      </a:r>
                      <a:r>
                        <a:rPr lang="en-US" sz="1200" b="1" dirty="0" smtClean="0"/>
                        <a:t>Top</a:t>
                      </a:r>
                      <a:r>
                        <a:rPr lang="en-US" sz="1200" b="1" baseline="0" dirty="0" smtClean="0"/>
                        <a:t> Pro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1200" b="1" baseline="0" dirty="0" smtClean="0"/>
                        <a:t>edia Group                                                                       </a:t>
                      </a:r>
                      <a:r>
                        <a:rPr lang="en-US" sz="1200" b="0" dirty="0" smtClean="0"/>
                        <a:t>5801 Congress Ave Boca Raton, FL 33487 | 888-294-4473</a:t>
                      </a:r>
                      <a:endParaRPr lang="en-US" sz="1200" b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215"/>
            <a:ext cx="9144000" cy="3303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0"/>
            <a:ext cx="9144000" cy="961450"/>
          </a:xfrm>
          <a:prstGeom prst="rect">
            <a:avLst/>
          </a:prstGeom>
        </p:spPr>
      </p:pic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685800" y="20600"/>
            <a:ext cx="7772400" cy="5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&amp; Branding</a:t>
            </a:r>
            <a:endParaRPr lang="en-US" altLang="en-US" sz="2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76200" y="609600"/>
            <a:ext cx="8991600" cy="3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Branding Samples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381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ct val="25000"/>
              </a:spcAft>
              <a:buFont typeface="Wingdings" panose="05000000000000000000" pitchFamily="2" charset="2"/>
              <a:buNone/>
            </a:pPr>
            <a:r>
              <a:rPr lang="en-US" altLang="en-US" sz="1800" b="1" dirty="0" smtClean="0">
                <a:solidFill>
                  <a:srgbClr val="C00000"/>
                </a:solidFill>
              </a:rPr>
              <a:t>SAMPLE: </a:t>
            </a:r>
            <a:r>
              <a:rPr lang="en-US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Travel/Rental/Vacation Homes</a:t>
            </a:r>
            <a:endParaRPr lang="en-US" alt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2" indent="0">
              <a:buNone/>
            </a:pPr>
            <a:endParaRPr lang="en-US" altLang="en-US" sz="1800" dirty="0" smtClean="0"/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2" descr="C:\Users\Chantelle\Desktop\TPMG - INTERNAL -\Branding Presentation\Samples\6ab04ae copy copydfd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13" y="3200400"/>
            <a:ext cx="398818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Chantelle\Desktop\TPMG - INTERNAL -\Branding Presentation\Samples\Travel\Find Rentals - Logos v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744" y="1676400"/>
            <a:ext cx="2607396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Chantelle\Desktop\TPMG - INTERNAL -\Branding Presentation\Samples\Travel\Join Now Email Desig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1236663"/>
            <a:ext cx="1800993" cy="516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Chantelle\Desktop\TPMG - INTERNAL -\Branding Presentation\Samples\Travel\NEW - FR - 7 Key Promotions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236663"/>
            <a:ext cx="1828800" cy="23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Chantelle\Desktop\TPMG - INTERNAL -\Branding Presentation\Samples\Travel\NEW - FR - Search Engine Advertisin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990" y="4029075"/>
            <a:ext cx="182880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362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209708"/>
              </p:ext>
            </p:extLst>
          </p:nvPr>
        </p:nvGraphicFramePr>
        <p:xfrm>
          <a:off x="0" y="6553200"/>
          <a:ext cx="9144000" cy="43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3180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Netwide Media</a:t>
                      </a:r>
                      <a:r>
                        <a:rPr lang="en-US" sz="1200" b="1" baseline="0" dirty="0" smtClean="0"/>
                        <a:t> Group | </a:t>
                      </a:r>
                      <a:r>
                        <a:rPr lang="en-US" sz="1200" b="1" dirty="0" smtClean="0"/>
                        <a:t>Top</a:t>
                      </a:r>
                      <a:r>
                        <a:rPr lang="en-US" sz="1200" b="1" baseline="0" dirty="0" smtClean="0"/>
                        <a:t> Pro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1200" b="1" baseline="0" dirty="0" smtClean="0"/>
                        <a:t>edia Group                                                                       </a:t>
                      </a:r>
                      <a:r>
                        <a:rPr lang="en-US" sz="1200" b="0" dirty="0" smtClean="0"/>
                        <a:t>5801 Congress Ave Boca Raton, FL 33487 | 888-294-4473</a:t>
                      </a:r>
                      <a:endParaRPr lang="en-US" sz="1200" b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215"/>
            <a:ext cx="9144000" cy="3303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0"/>
            <a:ext cx="9144000" cy="961450"/>
          </a:xfrm>
          <a:prstGeom prst="rect">
            <a:avLst/>
          </a:prstGeom>
        </p:spPr>
      </p:pic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685800" y="20600"/>
            <a:ext cx="7772400" cy="5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&amp; Branding</a:t>
            </a:r>
            <a:endParaRPr lang="en-US" altLang="en-US" sz="2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76200" y="609600"/>
            <a:ext cx="8991600" cy="3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Branding Samples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381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ct val="25000"/>
              </a:spcAft>
              <a:buFont typeface="Wingdings" panose="05000000000000000000" pitchFamily="2" charset="2"/>
              <a:buNone/>
            </a:pPr>
            <a:r>
              <a:rPr lang="en-US" altLang="en-US" sz="1800" b="1" dirty="0" smtClean="0">
                <a:solidFill>
                  <a:srgbClr val="C00000"/>
                </a:solidFill>
              </a:rPr>
              <a:t>SAMPLE: </a:t>
            </a:r>
            <a:r>
              <a:rPr lang="en-US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Dermatologist</a:t>
            </a:r>
            <a:endParaRPr lang="en-US" alt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2" indent="0">
              <a:buNone/>
            </a:pPr>
            <a:endParaRPr lang="en-US" altLang="en-US" sz="1800" dirty="0" smtClean="0"/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50" name="Picture 2" descr="C:\Users\Chantelle\Desktop\Branding PP\Samples\Dermatologist\AoD-logo_500x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033" y="16764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hantelle\Desktop\Branding PP\Samples\Dermatologist\6ab04ae 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41482"/>
            <a:ext cx="3909212" cy="32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Chantelle\Desktop\Branding PP\Samples\Dermatologist\AoD - Single Page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65225"/>
            <a:ext cx="1828800" cy="23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Chantelle\Desktop\Branding PP\Samples\Dermatologist\AoD-Full Page v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65224"/>
            <a:ext cx="1828800" cy="23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Chantelle\Desktop\Branding PP\Samples\Dermatologist\Krant-LetterHea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467" y="3764653"/>
            <a:ext cx="1828800" cy="23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Chantelle\Desktop\Branding PP\Samples\Dermatologist\Krant-Gift-Cer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10000"/>
            <a:ext cx="182880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Chantelle\Desktop\Branding PP\Samples\Dermatologist\AoD-Event Sign_20x2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8768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Chantelle\Desktop\Branding PP\Samples\Dermatologist\Tatoo Day - July 201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59957"/>
            <a:ext cx="1130819" cy="191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980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475858"/>
              </p:ext>
            </p:extLst>
          </p:nvPr>
        </p:nvGraphicFramePr>
        <p:xfrm>
          <a:off x="0" y="6553200"/>
          <a:ext cx="9144000" cy="43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3180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Netwide Media</a:t>
                      </a:r>
                      <a:r>
                        <a:rPr lang="en-US" sz="1200" b="1" baseline="0" dirty="0" smtClean="0"/>
                        <a:t> Group | </a:t>
                      </a:r>
                      <a:r>
                        <a:rPr lang="en-US" sz="1200" b="1" dirty="0" smtClean="0"/>
                        <a:t>Top</a:t>
                      </a:r>
                      <a:r>
                        <a:rPr lang="en-US" sz="1200" b="1" baseline="0" dirty="0" smtClean="0"/>
                        <a:t> Pro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1200" b="1" baseline="0" dirty="0" smtClean="0"/>
                        <a:t>edia Group                                                                       </a:t>
                      </a:r>
                      <a:r>
                        <a:rPr lang="en-US" sz="1200" b="0" dirty="0" smtClean="0"/>
                        <a:t>5801 Congress Ave Boca Raton, FL 33487 | 888-294-4473</a:t>
                      </a:r>
                      <a:endParaRPr lang="en-US" sz="1200" b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215"/>
            <a:ext cx="9144000" cy="3303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0"/>
            <a:ext cx="9144000" cy="961450"/>
          </a:xfrm>
          <a:prstGeom prst="rect">
            <a:avLst/>
          </a:prstGeom>
        </p:spPr>
      </p:pic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685800" y="20600"/>
            <a:ext cx="7772400" cy="5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&amp; Branding</a:t>
            </a:r>
            <a:endParaRPr lang="en-US" altLang="en-US" sz="2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76200" y="609600"/>
            <a:ext cx="8991600" cy="3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Branding Samples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381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ct val="25000"/>
              </a:spcAft>
              <a:buFont typeface="Wingdings" panose="05000000000000000000" pitchFamily="2" charset="2"/>
              <a:buNone/>
            </a:pPr>
            <a:r>
              <a:rPr lang="en-US" altLang="en-US" sz="1800" b="1" dirty="0" smtClean="0">
                <a:solidFill>
                  <a:srgbClr val="C00000"/>
                </a:solidFill>
              </a:rPr>
              <a:t>SAMPLE: </a:t>
            </a:r>
            <a:r>
              <a:rPr lang="en-US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Foot &amp; Ankle</a:t>
            </a:r>
          </a:p>
          <a:p>
            <a:pPr marL="0" indent="0">
              <a:lnSpc>
                <a:spcPct val="90000"/>
              </a:lnSpc>
              <a:spcAft>
                <a:spcPct val="25000"/>
              </a:spcAft>
              <a:buNone/>
            </a:pPr>
            <a:endParaRPr lang="en-US" alt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2" indent="0">
              <a:buNone/>
            </a:pPr>
            <a:endParaRPr lang="en-US" altLang="en-US" sz="1800" dirty="0" smtClean="0"/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74" name="Picture 2" descr="C:\Users\Chantelle\Desktop\Branding PP\Samples\Foot &amp; Ankle\Berkowitz -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3355372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hantelle\Desktop\Branding PP\Samples\Foot &amp; Ankle\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78" y="3146265"/>
            <a:ext cx="4126215" cy="339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Chantelle\Desktop\Branding PP\Samples\Foot &amp; Ankle\BERKOWITZ-090320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295400"/>
            <a:ext cx="15240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Chantelle\Desktop\Branding PP\Samples\Foot &amp; Ankle\BERKOWITZ-090620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12333"/>
            <a:ext cx="1553818" cy="201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Chantelle\Desktop\Branding PP\Samples\Foot &amp; Ankle\letterhead_v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419" y="4086992"/>
            <a:ext cx="1498381" cy="193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Chantelle\Desktop\Branding PP\Samples\Foot &amp; Ankle\businesscard_v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4086992"/>
            <a:ext cx="1524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823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449922"/>
              </p:ext>
            </p:extLst>
          </p:nvPr>
        </p:nvGraphicFramePr>
        <p:xfrm>
          <a:off x="0" y="6553200"/>
          <a:ext cx="9144000" cy="43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3180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Netwide Media</a:t>
                      </a:r>
                      <a:r>
                        <a:rPr lang="en-US" sz="1200" b="1" baseline="0" dirty="0" smtClean="0"/>
                        <a:t> Group | </a:t>
                      </a:r>
                      <a:r>
                        <a:rPr lang="en-US" sz="1200" b="1" dirty="0" smtClean="0"/>
                        <a:t>Top</a:t>
                      </a:r>
                      <a:r>
                        <a:rPr lang="en-US" sz="1200" b="1" baseline="0" dirty="0" smtClean="0"/>
                        <a:t> Pro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1200" b="1" baseline="0" dirty="0" smtClean="0"/>
                        <a:t>edia Group                                                                       </a:t>
                      </a:r>
                      <a:r>
                        <a:rPr lang="en-US" sz="1200" b="0" dirty="0" smtClean="0"/>
                        <a:t>5801 Congress Ave Boca Raton, FL 33487 | 888-294-4473</a:t>
                      </a:r>
                      <a:endParaRPr lang="en-US" sz="1200" b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215"/>
            <a:ext cx="9144000" cy="3303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0"/>
            <a:ext cx="9144000" cy="961450"/>
          </a:xfrm>
          <a:prstGeom prst="rect">
            <a:avLst/>
          </a:prstGeom>
        </p:spPr>
      </p:pic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685800" y="20600"/>
            <a:ext cx="7772400" cy="5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&amp; Branding</a:t>
            </a:r>
            <a:endParaRPr lang="en-US" altLang="en-US" sz="2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76200" y="609600"/>
            <a:ext cx="8991600" cy="3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Branding Samples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381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ct val="25000"/>
              </a:spcAft>
              <a:buFont typeface="Wingdings" panose="05000000000000000000" pitchFamily="2" charset="2"/>
              <a:buNone/>
            </a:pPr>
            <a:r>
              <a:rPr lang="en-US" altLang="en-US" sz="1800" b="1" dirty="0" smtClean="0">
                <a:solidFill>
                  <a:srgbClr val="C00000"/>
                </a:solidFill>
              </a:rPr>
              <a:t>SAMPLE: </a:t>
            </a:r>
            <a:r>
              <a:rPr lang="en-US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Bail Bonds</a:t>
            </a:r>
            <a:endParaRPr lang="en-US" altLang="en-US" sz="1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spcAft>
                <a:spcPct val="25000"/>
              </a:spcAft>
              <a:buNone/>
            </a:pPr>
            <a:endParaRPr lang="en-US" alt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2" indent="0">
              <a:buNone/>
            </a:pPr>
            <a:endParaRPr lang="en-US" altLang="en-US" sz="1800" dirty="0" smtClean="0"/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74" name="Picture 2" descr="C:\Users\Chantelle\Desktop\TPMG - INTERNAL -\Branding Presentation\Samples\6ab04ae copy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58" y="3096376"/>
            <a:ext cx="4114800" cy="338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hantelle\Desktop\TPMG - INTERNAL -\Branding Presentation\Samples\BailBonds\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1898260"/>
            <a:ext cx="3670045" cy="48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Chantelle\Desktop\TPMG - INTERNAL -\Branding Presentation\Samples\BailBonds\300x250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14600"/>
            <a:ext cx="2857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Chantelle\Desktop\TPMG - INTERNAL -\Branding Presentation\Samples\BailBonds\160x600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999067" cy="374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Chantelle\Desktop\TPMG - INTERNAL -\Branding Presentation\Samples\BailBonds\728x90-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384271"/>
            <a:ext cx="4038600" cy="49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605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389184"/>
              </p:ext>
            </p:extLst>
          </p:nvPr>
        </p:nvGraphicFramePr>
        <p:xfrm>
          <a:off x="0" y="6553200"/>
          <a:ext cx="9144000" cy="43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3180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Netwide Media</a:t>
                      </a:r>
                      <a:r>
                        <a:rPr lang="en-US" sz="1200" b="1" baseline="0" dirty="0" smtClean="0"/>
                        <a:t> Group | </a:t>
                      </a:r>
                      <a:r>
                        <a:rPr lang="en-US" sz="1200" b="1" dirty="0" smtClean="0"/>
                        <a:t>Top</a:t>
                      </a:r>
                      <a:r>
                        <a:rPr lang="en-US" sz="1200" b="1" baseline="0" dirty="0" smtClean="0"/>
                        <a:t> Pro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1200" b="1" baseline="0" dirty="0" smtClean="0"/>
                        <a:t>edia Group                                                                       </a:t>
                      </a:r>
                      <a:r>
                        <a:rPr lang="en-US" sz="1200" b="0" dirty="0" smtClean="0"/>
                        <a:t>5801 Congress Ave Boca Raton, FL 33487 | 888-294-4473</a:t>
                      </a:r>
                      <a:endParaRPr lang="en-US" sz="1200" b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215"/>
            <a:ext cx="9144000" cy="3303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0"/>
            <a:ext cx="9144000" cy="961450"/>
          </a:xfrm>
          <a:prstGeom prst="rect">
            <a:avLst/>
          </a:prstGeom>
        </p:spPr>
      </p:pic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685800" y="20600"/>
            <a:ext cx="7772400" cy="5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&amp; Branding</a:t>
            </a:r>
            <a:endParaRPr lang="en-US" altLang="en-US" sz="2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76200" y="609600"/>
            <a:ext cx="8991600" cy="3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Branding Samples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381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ct val="25000"/>
              </a:spcAft>
              <a:buFont typeface="Wingdings" panose="05000000000000000000" pitchFamily="2" charset="2"/>
              <a:buNone/>
            </a:pPr>
            <a:r>
              <a:rPr lang="en-US" altLang="en-US" sz="1800" b="1" dirty="0" smtClean="0">
                <a:solidFill>
                  <a:srgbClr val="C00000"/>
                </a:solidFill>
              </a:rPr>
              <a:t>SAMPLE: </a:t>
            </a:r>
            <a:r>
              <a:rPr lang="en-US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Plastic Surgeon</a:t>
            </a:r>
          </a:p>
          <a:p>
            <a:pPr marL="0" indent="0">
              <a:lnSpc>
                <a:spcPct val="90000"/>
              </a:lnSpc>
              <a:spcAft>
                <a:spcPct val="25000"/>
              </a:spcAft>
              <a:buNone/>
            </a:pPr>
            <a:endParaRPr lang="en-US" alt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2" indent="0">
              <a:buNone/>
            </a:pPr>
            <a:endParaRPr lang="en-US" altLang="en-US" sz="1800" dirty="0" smtClean="0"/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098" name="Picture 2" descr="C:\Users\Chantelle\Desktop\Branding PP\Samples\Plastic Surgeon\Kleinman-FullLogo-HI-R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1752600"/>
            <a:ext cx="18288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Chantelle\Desktop\Branding PP\Samples\Plastic Surgeon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040564"/>
            <a:ext cx="4191000" cy="344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Chantelle\Desktop\Branding PP\Samples\Plastic Surgeon\TRI-FOLD_INSIDE-pane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03602"/>
            <a:ext cx="1828800" cy="141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Chantelle\Desktop\Branding PP\Samples\Plastic Surgeon\TRI-FOLD_OUTSIDE-pane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303602"/>
            <a:ext cx="1828800" cy="141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Chantelle\Desktop\Branding PP\Samples\Plastic Surgeon\Night-of-Beaut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267" y="3135313"/>
            <a:ext cx="1828800" cy="23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Chantelle\Desktop\Branding PP\Samples\Plastic Surgeon\KLEINMAN-MAILER-FRON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37469"/>
            <a:ext cx="1828800" cy="132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Chantelle\Desktop\Branding PP\Samples\Plastic Surgeon\Gift-Cert_9x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267" y="5610138"/>
            <a:ext cx="1828800" cy="8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Chantelle\Desktop\Branding PP\Samples\Plastic Surgeon\kleinman-4x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006" y="2817725"/>
            <a:ext cx="162718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853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696681"/>
              </p:ext>
            </p:extLst>
          </p:nvPr>
        </p:nvGraphicFramePr>
        <p:xfrm>
          <a:off x="0" y="6553200"/>
          <a:ext cx="9144000" cy="43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3180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Netwide Media</a:t>
                      </a:r>
                      <a:r>
                        <a:rPr lang="en-US" sz="1200" b="1" baseline="0" dirty="0" smtClean="0"/>
                        <a:t> Group | </a:t>
                      </a:r>
                      <a:r>
                        <a:rPr lang="en-US" sz="1200" b="1" dirty="0" smtClean="0"/>
                        <a:t>Top</a:t>
                      </a:r>
                      <a:r>
                        <a:rPr lang="en-US" sz="1200" b="1" baseline="0" dirty="0" smtClean="0"/>
                        <a:t> Pro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1200" b="1" baseline="0" dirty="0" smtClean="0"/>
                        <a:t>edia Group                                                                       </a:t>
                      </a:r>
                      <a:r>
                        <a:rPr lang="en-US" sz="1200" b="0" dirty="0" smtClean="0"/>
                        <a:t>5801 Congress Ave Boca Raton, FL 33487 | 888-294-4473</a:t>
                      </a:r>
                      <a:endParaRPr lang="en-US" sz="1200" b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215"/>
            <a:ext cx="9144000" cy="3303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0"/>
            <a:ext cx="9144000" cy="961450"/>
          </a:xfrm>
          <a:prstGeom prst="rect">
            <a:avLst/>
          </a:prstGeom>
        </p:spPr>
      </p:pic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685800" y="20600"/>
            <a:ext cx="7772400" cy="5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&amp; Branding</a:t>
            </a:r>
            <a:endParaRPr lang="en-US" altLang="en-US" sz="2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76200" y="609600"/>
            <a:ext cx="8991600" cy="3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Branding Samples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381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ct val="25000"/>
              </a:spcAft>
              <a:buFont typeface="Wingdings" panose="05000000000000000000" pitchFamily="2" charset="2"/>
              <a:buNone/>
            </a:pPr>
            <a:r>
              <a:rPr lang="en-US" altLang="en-US" sz="1800" b="1" dirty="0" smtClean="0">
                <a:solidFill>
                  <a:srgbClr val="C00000"/>
                </a:solidFill>
              </a:rPr>
              <a:t>SAMPLE: </a:t>
            </a:r>
            <a:r>
              <a:rPr lang="en-US" altLang="en-US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MedSpa</a:t>
            </a:r>
            <a:endParaRPr lang="en-US" altLang="en-US" sz="1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90000"/>
              </a:lnSpc>
              <a:spcAft>
                <a:spcPct val="25000"/>
              </a:spcAft>
              <a:buNone/>
            </a:pPr>
            <a:endParaRPr lang="en-US" alt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2" indent="0">
              <a:buNone/>
            </a:pPr>
            <a:endParaRPr lang="en-US" altLang="en-US" sz="1800" dirty="0" smtClean="0"/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122" name="Picture 2" descr="C:\Users\Chantelle\Desktop\Branding PP\Samples\MedSpa\AgeLessRx Logo _ HI-R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63700"/>
            <a:ext cx="2129425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Chantelle\Desktop\Branding PP\Samples\MedSpa\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0"/>
            <a:ext cx="4100258" cy="336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Chantelle\Desktop\Branding PP\Samples\MedSpa\AgeLessRx - Appointment Card_HI-R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99008"/>
            <a:ext cx="1828800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Chantelle\Desktop\Branding PP\Samples\MedSpa\BusinessCard - BLANK_HI-R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34197"/>
            <a:ext cx="1828800" cy="101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Chantelle\Desktop\Branding PP\Samples\MedSpa\AgeLessRx-160x600px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819400"/>
            <a:ext cx="762000" cy="285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Chantelle\Desktop\Branding PP\Samples\MedSpa\AgeLessRx-300x250px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19400"/>
            <a:ext cx="2326484" cy="193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Chantelle\Desktop\Branding PP\Samples\MedSpa\AgeLessRx-728x90px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715000"/>
            <a:ext cx="4699847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972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982050"/>
            <a:ext cx="3877732" cy="4272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215"/>
            <a:ext cx="9144000" cy="3303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0"/>
            <a:ext cx="9144000" cy="9614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85800" y="1295400"/>
            <a:ext cx="6553200" cy="4953000"/>
          </a:xfrm>
        </p:spPr>
        <p:txBody>
          <a:bodyPr>
            <a:normAutofit lnSpcReduction="10000"/>
          </a:bodyPr>
          <a:lstStyle/>
          <a:p>
            <a:pPr lvl="2">
              <a:buFont typeface="Times" panose="02020603050405020304" pitchFamily="18" charset="0"/>
              <a:buChar char="•"/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promise that gets kept consistently</a:t>
            </a:r>
          </a:p>
          <a:p>
            <a:pPr lvl="2">
              <a:buFont typeface="Times" panose="02020603050405020304" pitchFamily="18" charset="0"/>
              <a:buChar char="•"/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Defines your organization</a:t>
            </a:r>
          </a:p>
          <a:p>
            <a:pPr lvl="2">
              <a:buFont typeface="Times" panose="02020603050405020304" pitchFamily="18" charset="0"/>
              <a:buChar char="•"/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It creates a personality and a life for your products/services</a:t>
            </a:r>
          </a:p>
          <a:p>
            <a:pPr lvl="2">
              <a:buFont typeface="Times" panose="02020603050405020304" pitchFamily="18" charset="0"/>
              <a:buChar char="•"/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unique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&amp;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consistent look, feel, tone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&amp;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voice for all communications</a:t>
            </a:r>
          </a:p>
          <a:p>
            <a:pPr lvl="2">
              <a:buFont typeface="Times" panose="02020603050405020304" pitchFamily="18" charset="0"/>
              <a:buChar char="•"/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Conveys-at a-glance the distinctive attributes of your organization</a:t>
            </a:r>
          </a:p>
          <a:p>
            <a:pPr lvl="2">
              <a:buFont typeface="Times" panose="02020603050405020304" pitchFamily="18" charset="0"/>
              <a:buChar char="•"/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Over time, it builds awareness of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&amp;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 attitude towards your organization</a:t>
            </a:r>
          </a:p>
          <a:p>
            <a:pPr lvl="2">
              <a:buFont typeface="Times" panose="02020603050405020304" pitchFamily="18" charset="0"/>
              <a:buChar char="•"/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Strengthens the impact of all messages</a:t>
            </a:r>
          </a:p>
          <a:p>
            <a:pPr lvl="2">
              <a:buFont typeface="Times" panose="02020603050405020304" pitchFamily="18" charset="0"/>
              <a:buChar char="•"/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Paves the way for new customer relationships</a:t>
            </a:r>
          </a:p>
          <a:p>
            <a:pPr lvl="2">
              <a:buFont typeface="Times" panose="02020603050405020304" pitchFamily="18" charset="0"/>
              <a:buChar char="•"/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Provides employees with a greater sense of commitment</a:t>
            </a:r>
          </a:p>
          <a:p>
            <a:pPr lvl="2">
              <a:buFont typeface="Times" panose="02020603050405020304" pitchFamily="18" charset="0"/>
              <a:buChar char="•"/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It’s essential to your success in the marketplace</a:t>
            </a:r>
          </a:p>
          <a:p>
            <a:pPr lvl="2">
              <a:buFont typeface="Times" panose="02020603050405020304" pitchFamily="18" charset="0"/>
              <a:buChar char="•"/>
            </a:pPr>
            <a:r>
              <a:rPr lang="en-US" altLang="en-US" sz="1800" b="1" i="1" dirty="0" smtClean="0">
                <a:solidFill>
                  <a:srgbClr val="C00000"/>
                </a:solidFill>
              </a:rPr>
              <a:t>No business is too small </a:t>
            </a:r>
            <a:r>
              <a:rPr lang="en-US" altLang="en-US" sz="1800" b="1" i="1" dirty="0" smtClean="0">
                <a:solidFill>
                  <a:srgbClr val="C00000"/>
                </a:solidFill>
              </a:rPr>
              <a:t>&amp;  </a:t>
            </a:r>
            <a:r>
              <a:rPr lang="en-US" altLang="en-US" sz="1800" b="1" i="1" dirty="0" smtClean="0">
                <a:solidFill>
                  <a:srgbClr val="C00000"/>
                </a:solidFill>
              </a:rPr>
              <a:t>no product too generic to develop a brand identity</a:t>
            </a:r>
            <a:endParaRPr lang="en-US" altLang="en-US" sz="1800" dirty="0" smtClean="0">
              <a:solidFill>
                <a:srgbClr val="C00000"/>
              </a:solidFill>
            </a:endParaRPr>
          </a:p>
          <a:p>
            <a:pPr marL="914400" lvl="2" indent="0">
              <a:buNone/>
            </a:pPr>
            <a:endParaRPr lang="en-US" altLang="en-US" sz="1800" dirty="0" smtClean="0"/>
          </a:p>
          <a:p>
            <a:pPr marL="914400" lvl="2" indent="0">
              <a:buNone/>
            </a:pPr>
            <a:endParaRPr lang="en-US" altLang="en-US" sz="1800" dirty="0" smtClean="0"/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580348"/>
              </p:ext>
            </p:extLst>
          </p:nvPr>
        </p:nvGraphicFramePr>
        <p:xfrm>
          <a:off x="0" y="6553200"/>
          <a:ext cx="9144000" cy="43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3180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Netwide Media</a:t>
                      </a:r>
                      <a:r>
                        <a:rPr lang="en-US" sz="1200" b="1" baseline="0" dirty="0" smtClean="0"/>
                        <a:t> Group | </a:t>
                      </a:r>
                      <a:r>
                        <a:rPr lang="en-US" sz="1200" b="1" dirty="0" smtClean="0"/>
                        <a:t>Top</a:t>
                      </a:r>
                      <a:r>
                        <a:rPr lang="en-US" sz="1200" b="1" baseline="0" dirty="0" smtClean="0"/>
                        <a:t> Pro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1200" b="1" baseline="0" dirty="0" smtClean="0"/>
                        <a:t>edia Group                                                                       </a:t>
                      </a:r>
                      <a:r>
                        <a:rPr lang="en-US" sz="1200" b="0" dirty="0" smtClean="0"/>
                        <a:t>5801 Congress Ave Boca Raton, FL 33487 | 888-294-4473</a:t>
                      </a:r>
                      <a:endParaRPr lang="en-US" sz="1200" b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76200" y="20600"/>
            <a:ext cx="8991600" cy="5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&amp; Branding</a:t>
            </a:r>
            <a:endParaRPr lang="en-US" altLang="en-US" sz="2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76200" y="609600"/>
            <a:ext cx="8991600" cy="3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is Brand Identity?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886200" y="1646237"/>
            <a:ext cx="510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453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700685"/>
              </p:ext>
            </p:extLst>
          </p:nvPr>
        </p:nvGraphicFramePr>
        <p:xfrm>
          <a:off x="0" y="6553200"/>
          <a:ext cx="9144000" cy="43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3180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Netwide Media</a:t>
                      </a:r>
                      <a:r>
                        <a:rPr lang="en-US" sz="1200" b="1" baseline="0" dirty="0" smtClean="0"/>
                        <a:t> Group | </a:t>
                      </a:r>
                      <a:r>
                        <a:rPr lang="en-US" sz="1200" b="1" dirty="0" smtClean="0"/>
                        <a:t>Top</a:t>
                      </a:r>
                      <a:r>
                        <a:rPr lang="en-US" sz="1200" b="1" baseline="0" dirty="0" smtClean="0"/>
                        <a:t> Pro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1200" b="1" baseline="0" dirty="0" smtClean="0"/>
                        <a:t>edia Group                                                                       </a:t>
                      </a:r>
                      <a:r>
                        <a:rPr lang="en-US" sz="1200" b="0" dirty="0" smtClean="0"/>
                        <a:t>5801 Congress Ave Boca Raton, FL 33487 | 888-294-4473</a:t>
                      </a:r>
                      <a:endParaRPr lang="en-US" sz="1200" b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1" y="2089281"/>
            <a:ext cx="9144000" cy="3303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0"/>
            <a:ext cx="9144000" cy="961450"/>
          </a:xfrm>
          <a:prstGeom prst="rect">
            <a:avLst/>
          </a:prstGeom>
        </p:spPr>
      </p:pic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685800" y="20600"/>
            <a:ext cx="7772400" cy="5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&amp; Branding</a:t>
            </a:r>
            <a:endParaRPr lang="en-US" altLang="en-US" sz="2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76200" y="609600"/>
            <a:ext cx="8991600" cy="3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Branding Samples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381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ct val="25000"/>
              </a:spcAft>
              <a:buFont typeface="Wingdings" panose="05000000000000000000" pitchFamily="2" charset="2"/>
              <a:buNone/>
            </a:pPr>
            <a:r>
              <a:rPr lang="en-US" altLang="en-US" sz="1800" b="1" dirty="0" smtClean="0">
                <a:solidFill>
                  <a:srgbClr val="C00000"/>
                </a:solidFill>
              </a:rPr>
              <a:t>SAMPLE: </a:t>
            </a:r>
            <a:r>
              <a:rPr lang="en-US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Podiatrist</a:t>
            </a:r>
          </a:p>
          <a:p>
            <a:pPr marL="0" indent="0">
              <a:lnSpc>
                <a:spcPct val="90000"/>
              </a:lnSpc>
              <a:spcAft>
                <a:spcPct val="25000"/>
              </a:spcAft>
              <a:buNone/>
            </a:pPr>
            <a:endParaRPr lang="en-US" alt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2" indent="0">
              <a:buNone/>
            </a:pPr>
            <a:endParaRPr lang="en-US" altLang="en-US" sz="1800" dirty="0" smtClean="0"/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170" name="Picture 2" descr="C:\Users\Chantelle\Desktop\Branding PP\Samples\Podiatrist\blitz_logo_combin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052" y="1523797"/>
            <a:ext cx="1752600" cy="147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Chantelle\Desktop\Branding PP\Samples\Podiatrist\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33" y="2971800"/>
            <a:ext cx="4211638" cy="346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Chantelle\Desktop\Branding PP\Samples\Podiatrist\ACHILLES TENDONITIS_OUTSIDE_HI-R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1045301"/>
            <a:ext cx="1828800" cy="142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Chantelle\Desktop\Branding PP\Samples\Podiatrist\ACHILLES TENDONITIS_INSIDE_HI-R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394221"/>
            <a:ext cx="1828800" cy="142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Chantelle\Desktop\Branding PP\Samples\Podiatrist\FRONT-6x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1268169"/>
            <a:ext cx="1468761" cy="99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Chantelle\Desktop\Branding PP\Samples\Podiatrist\Bunionplasty-FAX-COLO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818" y="2935165"/>
            <a:ext cx="1401762" cy="181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C:\Users\Chantelle\Desktop\Branding PP\Samples\Podiatrist\BLITZ-Gift-Cert_9x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338" y="5029200"/>
            <a:ext cx="2579462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:\Users\Chantelle\Desktop\Branding PP\Samples\Podiatrist\BLITZ-TABLE-SIGN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3428999"/>
            <a:ext cx="1257374" cy="100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C:\Users\Chantelle\Desktop\Branding PP\Samples\Podiatrist\BLITZ-FAST SIGN_v2-b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166" y="2484438"/>
            <a:ext cx="1410834" cy="390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181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66193"/>
            <a:ext cx="4567292" cy="5891807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580348"/>
              </p:ext>
            </p:extLst>
          </p:nvPr>
        </p:nvGraphicFramePr>
        <p:xfrm>
          <a:off x="0" y="6553200"/>
          <a:ext cx="9144000" cy="43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3180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Netwide Media</a:t>
                      </a:r>
                      <a:r>
                        <a:rPr lang="en-US" sz="1200" b="1" baseline="0" dirty="0" smtClean="0"/>
                        <a:t> Group | </a:t>
                      </a:r>
                      <a:r>
                        <a:rPr lang="en-US" sz="1200" b="1" dirty="0" smtClean="0"/>
                        <a:t>Top</a:t>
                      </a:r>
                      <a:r>
                        <a:rPr lang="en-US" sz="1200" b="1" baseline="0" dirty="0" smtClean="0"/>
                        <a:t> Pro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1200" b="1" baseline="0" dirty="0" smtClean="0"/>
                        <a:t>edia Group                                                                       </a:t>
                      </a:r>
                      <a:r>
                        <a:rPr lang="en-US" sz="1200" b="0" dirty="0" smtClean="0"/>
                        <a:t>5801 Congress Ave Boca Raton, FL 33487 | 888-294-4473</a:t>
                      </a:r>
                      <a:endParaRPr lang="en-US" sz="1200" b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215"/>
            <a:ext cx="9144000" cy="3303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0"/>
            <a:ext cx="9144000" cy="961450"/>
          </a:xfrm>
          <a:prstGeom prst="rect">
            <a:avLst/>
          </a:prstGeom>
        </p:spPr>
      </p:pic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685800" y="20600"/>
            <a:ext cx="7772400" cy="5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&amp; Branding</a:t>
            </a:r>
            <a:endParaRPr lang="en-US" altLang="en-US" sz="2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76200" y="609600"/>
            <a:ext cx="8991600" cy="3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Keys To Building Successful Brands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6553200" cy="5105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Find the right advertising/branding agency</a:t>
            </a: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Top management must be committed to this effort</a:t>
            </a: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Assign one point person to work with the agency</a:t>
            </a: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 not make decisions by committee</a:t>
            </a: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Keep brand consistent internally </a:t>
            </a:r>
            <a:r>
              <a:rPr lang="en-US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&amp;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externally</a:t>
            </a: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Don’t rush the process-make sure you have enough time budgeted</a:t>
            </a: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Give the brand time to work</a:t>
            </a: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Create a brand style guide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&amp;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give to every employee</a:t>
            </a: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Refresh/update brand after a few years</a:t>
            </a:r>
          </a:p>
          <a:p>
            <a:pPr marL="914400" lvl="2" indent="0">
              <a:buNone/>
            </a:pPr>
            <a:endParaRPr lang="en-US" altLang="en-US" sz="1800" dirty="0" smtClean="0"/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80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216150"/>
            <a:ext cx="5867400" cy="448945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580348"/>
              </p:ext>
            </p:extLst>
          </p:nvPr>
        </p:nvGraphicFramePr>
        <p:xfrm>
          <a:off x="0" y="6553200"/>
          <a:ext cx="9144000" cy="43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3180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Netwide Media</a:t>
                      </a:r>
                      <a:r>
                        <a:rPr lang="en-US" sz="1200" b="1" baseline="0" dirty="0" smtClean="0"/>
                        <a:t> Group | </a:t>
                      </a:r>
                      <a:r>
                        <a:rPr lang="en-US" sz="1200" b="1" dirty="0" smtClean="0"/>
                        <a:t>Top</a:t>
                      </a:r>
                      <a:r>
                        <a:rPr lang="en-US" sz="1200" b="1" baseline="0" dirty="0" smtClean="0"/>
                        <a:t> Pro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1200" b="1" baseline="0" dirty="0" smtClean="0"/>
                        <a:t>edia Group                                                                       </a:t>
                      </a:r>
                      <a:r>
                        <a:rPr lang="en-US" sz="1200" b="0" dirty="0" smtClean="0"/>
                        <a:t>5801 Congress Ave Boca Raton, FL 33487 | 888-294-4473</a:t>
                      </a:r>
                      <a:endParaRPr lang="en-US" sz="1200" b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215"/>
            <a:ext cx="9144000" cy="3303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0"/>
            <a:ext cx="9144000" cy="961450"/>
          </a:xfrm>
          <a:prstGeom prst="rect">
            <a:avLst/>
          </a:prstGeom>
        </p:spPr>
      </p:pic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685800" y="20600"/>
            <a:ext cx="7772400" cy="5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&amp; Branding</a:t>
            </a:r>
            <a:endParaRPr lang="en-US" altLang="en-US" sz="2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76200" y="609600"/>
            <a:ext cx="8991600" cy="3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A Good Brand Does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4572000" cy="1143000"/>
          </a:xfrm>
        </p:spPr>
        <p:txBody>
          <a:bodyPr>
            <a:norm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</a:rPr>
              <a:t>Strengthens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employees loyalty</a:t>
            </a:r>
          </a:p>
          <a:p>
            <a:r>
              <a:rPr lang="en-US" altLang="en-US" sz="1800" b="1" dirty="0" smtClean="0">
                <a:solidFill>
                  <a:srgbClr val="C00000"/>
                </a:solidFill>
              </a:rPr>
              <a:t>Attracts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clients/customers</a:t>
            </a:r>
          </a:p>
          <a:p>
            <a:r>
              <a:rPr lang="en-US" altLang="en-US" sz="1800" b="1" dirty="0" smtClean="0">
                <a:solidFill>
                  <a:srgbClr val="C00000"/>
                </a:solidFill>
              </a:rPr>
              <a:t>Keeps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current relationships strong</a:t>
            </a:r>
            <a:endParaRPr lang="en-US" altLang="en-US" sz="1800" dirty="0" smtClean="0"/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0" y="1295400"/>
            <a:ext cx="50292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800" b="1" dirty="0" smtClean="0">
                <a:solidFill>
                  <a:srgbClr val="C00000"/>
                </a:solidFill>
              </a:rPr>
              <a:t>Builds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confidence</a:t>
            </a:r>
          </a:p>
          <a:p>
            <a:r>
              <a:rPr lang="en-US" altLang="en-US" sz="1800" b="1" dirty="0" smtClean="0">
                <a:solidFill>
                  <a:srgbClr val="C00000"/>
                </a:solidFill>
              </a:rPr>
              <a:t>Builds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feelings of security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&amp;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trust</a:t>
            </a:r>
          </a:p>
          <a:p>
            <a:r>
              <a:rPr lang="en-US" altLang="en-US" sz="1800" b="1" dirty="0" smtClean="0">
                <a:solidFill>
                  <a:srgbClr val="C00000"/>
                </a:solidFill>
              </a:rPr>
              <a:t>Creates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 memorable, positive experience</a:t>
            </a:r>
          </a:p>
          <a:p>
            <a:pPr marL="914400" lvl="2" indent="0">
              <a:buFont typeface="Arial" panose="020B0604020202020204" pitchFamily="34" charset="0"/>
              <a:buNone/>
            </a:pPr>
            <a:endParaRPr lang="en-US" altLang="en-US" sz="1800" dirty="0" smtClean="0"/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043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580348"/>
              </p:ext>
            </p:extLst>
          </p:nvPr>
        </p:nvGraphicFramePr>
        <p:xfrm>
          <a:off x="0" y="6553200"/>
          <a:ext cx="9144000" cy="43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3180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Netwide Media</a:t>
                      </a:r>
                      <a:r>
                        <a:rPr lang="en-US" sz="1200" b="1" baseline="0" dirty="0" smtClean="0"/>
                        <a:t> Group | </a:t>
                      </a:r>
                      <a:r>
                        <a:rPr lang="en-US" sz="1200" b="1" dirty="0" smtClean="0"/>
                        <a:t>Top</a:t>
                      </a:r>
                      <a:r>
                        <a:rPr lang="en-US" sz="1200" b="1" baseline="0" dirty="0" smtClean="0"/>
                        <a:t> Pro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1200" b="1" baseline="0" dirty="0" smtClean="0"/>
                        <a:t>edia Group                                                                       </a:t>
                      </a:r>
                      <a:r>
                        <a:rPr lang="en-US" sz="1200" b="0" dirty="0" smtClean="0"/>
                        <a:t>5801 Congress Ave Boca Raton, FL 33487 | 888-294-4473</a:t>
                      </a:r>
                      <a:endParaRPr lang="en-US" sz="1200" b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215"/>
            <a:ext cx="9144000" cy="3303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0"/>
            <a:ext cx="9144000" cy="961450"/>
          </a:xfrm>
          <a:prstGeom prst="rect">
            <a:avLst/>
          </a:prstGeom>
        </p:spPr>
      </p:pic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685800" y="20600"/>
            <a:ext cx="7772400" cy="5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&amp; Branding</a:t>
            </a:r>
            <a:endParaRPr lang="en-US" altLang="en-US" sz="2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76200" y="609600"/>
            <a:ext cx="8991600" cy="3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 To Create!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1219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ct val="25000"/>
              </a:spcAft>
              <a:buFont typeface="Wingdings" panose="05000000000000000000" pitchFamily="2" charset="2"/>
              <a:buNone/>
            </a:pPr>
            <a:r>
              <a:rPr lang="en-US" altLang="en-US" sz="1800" b="1" dirty="0" smtClean="0">
                <a:solidFill>
                  <a:srgbClr val="C00000"/>
                </a:solidFill>
              </a:rPr>
              <a:t>Now that you have solid messaging, it’s time to create.</a:t>
            </a: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Consistency is the #1 rule</a:t>
            </a: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Repetition, repetition, repetition</a:t>
            </a:r>
          </a:p>
          <a:p>
            <a:pPr marL="0" indent="0">
              <a:lnSpc>
                <a:spcPct val="90000"/>
              </a:lnSpc>
              <a:spcAft>
                <a:spcPct val="25000"/>
              </a:spcAft>
              <a:buNone/>
            </a:pPr>
            <a:endParaRPr lang="en-US" alt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2" indent="0">
              <a:buNone/>
            </a:pPr>
            <a:endParaRPr lang="en-US" altLang="en-US" sz="1800" dirty="0" smtClean="0"/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2590800"/>
            <a:ext cx="8610600" cy="1112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ct val="25000"/>
              </a:spcAft>
              <a:buFont typeface="Wingdings" panose="05000000000000000000" pitchFamily="2" charset="2"/>
              <a:buNone/>
            </a:pPr>
            <a:r>
              <a:rPr lang="en-US" altLang="en-US" sz="1400" b="1" dirty="0"/>
              <a:t>Did you know it takes 7-9 times of being exposed to your company name for a potential client to remember it</a:t>
            </a:r>
            <a:r>
              <a:rPr lang="en-US" altLang="en-US" sz="1400" b="1" dirty="0" smtClean="0"/>
              <a:t>?</a:t>
            </a:r>
          </a:p>
          <a:p>
            <a:pPr algn="ctr">
              <a:lnSpc>
                <a:spcPct val="90000"/>
              </a:lnSpc>
              <a:spcAft>
                <a:spcPct val="25000"/>
              </a:spcAft>
              <a:buFont typeface="Wingdings" panose="05000000000000000000" pitchFamily="2" charset="2"/>
              <a:buNone/>
            </a:pPr>
            <a:endParaRPr lang="en-US" altLang="en-US" sz="1400" b="1" dirty="0"/>
          </a:p>
          <a:p>
            <a:pPr algn="ctr">
              <a:lnSpc>
                <a:spcPct val="90000"/>
              </a:lnSpc>
              <a:spcAft>
                <a:spcPct val="25000"/>
              </a:spcAft>
              <a:buFont typeface="Wingdings" panose="05000000000000000000" pitchFamily="2" charset="2"/>
              <a:buNone/>
            </a:pPr>
            <a:r>
              <a:rPr lang="en-US" altLang="en-US" sz="1400" b="1" dirty="0"/>
              <a:t>We get exposed to over 4000 messages a day. How can you break through that clutter?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4" y="3352800"/>
            <a:ext cx="8137911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10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580348"/>
              </p:ext>
            </p:extLst>
          </p:nvPr>
        </p:nvGraphicFramePr>
        <p:xfrm>
          <a:off x="0" y="6553200"/>
          <a:ext cx="9144000" cy="43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3180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Netwide Media</a:t>
                      </a:r>
                      <a:r>
                        <a:rPr lang="en-US" sz="1200" b="1" baseline="0" dirty="0" smtClean="0"/>
                        <a:t> Group | </a:t>
                      </a:r>
                      <a:r>
                        <a:rPr lang="en-US" sz="1200" b="1" dirty="0" smtClean="0"/>
                        <a:t>Top</a:t>
                      </a:r>
                      <a:r>
                        <a:rPr lang="en-US" sz="1200" b="1" baseline="0" dirty="0" smtClean="0"/>
                        <a:t> Pro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1200" b="1" baseline="0" dirty="0" smtClean="0"/>
                        <a:t>edia Group                                                                       </a:t>
                      </a:r>
                      <a:r>
                        <a:rPr lang="en-US" sz="1200" b="0" dirty="0" smtClean="0"/>
                        <a:t>5801 Congress Ave Boca Raton, FL 33487 | 888-294-4473</a:t>
                      </a:r>
                      <a:endParaRPr lang="en-US" sz="1200" b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215"/>
            <a:ext cx="9144000" cy="3303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0"/>
            <a:ext cx="9144000" cy="961450"/>
          </a:xfrm>
          <a:prstGeom prst="rect">
            <a:avLst/>
          </a:prstGeom>
        </p:spPr>
      </p:pic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685800" y="20600"/>
            <a:ext cx="7772400" cy="5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&amp; Branding</a:t>
            </a:r>
            <a:endParaRPr lang="en-US" altLang="en-US" sz="2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76200" y="609600"/>
            <a:ext cx="8991600" cy="3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 For Your Time!</a:t>
            </a:r>
          </a:p>
        </p:txBody>
      </p:sp>
      <p:sp>
        <p:nvSpPr>
          <p:cNvPr id="10" name="Rectangle 9"/>
          <p:cNvSpPr>
            <a:spLocks noGrp="1" noChangeArrowheads="1"/>
          </p:cNvSpPr>
          <p:nvPr/>
        </p:nvSpPr>
        <p:spPr bwMode="auto">
          <a:xfrm>
            <a:off x="334703" y="1319807"/>
            <a:ext cx="8474594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18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Presented by:</a:t>
            </a:r>
          </a:p>
          <a:p>
            <a:pPr algn="ctr" eaLnBrk="1" hangingPunct="1"/>
            <a:r>
              <a:rPr lang="en-US" altLang="en-US" sz="32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Netwide Media Group &amp; </a:t>
            </a:r>
            <a:br>
              <a:rPr lang="en-US" altLang="en-US" sz="32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sz="32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 Pro </a:t>
            </a:r>
            <a:r>
              <a:rPr lang="en-US" altLang="en-US" sz="32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en-US" altLang="en-US" sz="32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edia Group</a:t>
            </a:r>
          </a:p>
          <a:p>
            <a:pPr algn="ctr" eaLnBrk="1" hangingPunct="1"/>
            <a:endParaRPr lang="en-US" altLang="en-US" sz="32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eaLnBrk="1" hangingPunct="1"/>
            <a:endParaRPr lang="en-US" altLang="en-US" sz="3200" b="1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/>
            <a:endParaRPr lang="en-US" altLang="en-US" sz="4000" b="1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z="10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2014</a:t>
            </a:r>
          </a:p>
          <a:p>
            <a:pPr eaLnBrk="1" hangingPunct="1"/>
            <a:r>
              <a:rPr lang="en-US" altLang="en-US" sz="1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Netwide Media </a:t>
            </a:r>
            <a:r>
              <a:rPr lang="en-US" altLang="en-US" sz="10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 | Top Pro Media Group</a:t>
            </a:r>
            <a:endParaRPr lang="en-US" altLang="en-US" sz="10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8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580348"/>
              </p:ext>
            </p:extLst>
          </p:nvPr>
        </p:nvGraphicFramePr>
        <p:xfrm>
          <a:off x="0" y="6553200"/>
          <a:ext cx="9144000" cy="43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3180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Netwide Media</a:t>
                      </a:r>
                      <a:r>
                        <a:rPr lang="en-US" sz="1200" b="1" baseline="0" dirty="0" smtClean="0"/>
                        <a:t> Group | </a:t>
                      </a:r>
                      <a:r>
                        <a:rPr lang="en-US" sz="1200" b="1" dirty="0" smtClean="0"/>
                        <a:t>Top</a:t>
                      </a:r>
                      <a:r>
                        <a:rPr lang="en-US" sz="1200" b="1" baseline="0" dirty="0" smtClean="0"/>
                        <a:t> Pro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1200" b="1" baseline="0" dirty="0" smtClean="0"/>
                        <a:t>edia Group                                                                       </a:t>
                      </a:r>
                      <a:r>
                        <a:rPr lang="en-US" sz="1200" b="0" dirty="0" smtClean="0"/>
                        <a:t>5801 Congress Ave Boca Raton, FL 33487 | 888-294-4473</a:t>
                      </a:r>
                      <a:endParaRPr lang="en-US" sz="1200" b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215"/>
            <a:ext cx="9144000" cy="3303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0"/>
            <a:ext cx="9144000" cy="961450"/>
          </a:xfrm>
          <a:prstGeom prst="rect">
            <a:avLst/>
          </a:prstGeom>
        </p:spPr>
      </p:pic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685800" y="20600"/>
            <a:ext cx="7772400" cy="5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&amp; Branding</a:t>
            </a:r>
            <a:endParaRPr lang="en-US" altLang="en-US" sz="2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3048000"/>
            <a:ext cx="8763000" cy="32004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ct val="25000"/>
              </a:spcAft>
              <a:buFont typeface="Times" panose="02020603050405020304" pitchFamily="18" charset="0"/>
              <a:buChar char="•"/>
            </a:pPr>
            <a:r>
              <a:rPr lang="en-US" altLang="en-US" sz="1800" b="1" dirty="0" smtClean="0">
                <a:solidFill>
                  <a:srgbClr val="C00000"/>
                </a:solidFill>
              </a:rPr>
              <a:t>Brand Name</a:t>
            </a:r>
            <a:r>
              <a:rPr lang="en-US" altLang="en-US" sz="1800" dirty="0" smtClean="0">
                <a:solidFill>
                  <a:srgbClr val="C00000"/>
                </a:solidFill>
              </a:rPr>
              <a:t>: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name, tagline, logo</a:t>
            </a:r>
          </a:p>
          <a:p>
            <a:pPr>
              <a:lnSpc>
                <a:spcPct val="90000"/>
              </a:lnSpc>
              <a:spcAft>
                <a:spcPct val="25000"/>
              </a:spcAft>
              <a:buFont typeface="Times" panose="02020603050405020304" pitchFamily="18" charset="0"/>
              <a:buChar char="•"/>
            </a:pPr>
            <a:r>
              <a:rPr lang="en-US" altLang="en-US" sz="1800" b="1" dirty="0" smtClean="0">
                <a:solidFill>
                  <a:srgbClr val="C00000"/>
                </a:solidFill>
              </a:rPr>
              <a:t>Brand Position</a:t>
            </a:r>
            <a:r>
              <a:rPr lang="en-US" altLang="en-US" sz="1800" dirty="0" smtClean="0">
                <a:solidFill>
                  <a:srgbClr val="C00000"/>
                </a:solidFill>
              </a:rPr>
              <a:t>: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description of your organization</a:t>
            </a:r>
          </a:p>
          <a:p>
            <a:pPr>
              <a:lnSpc>
                <a:spcPct val="90000"/>
              </a:lnSpc>
              <a:spcAft>
                <a:spcPct val="25000"/>
              </a:spcAft>
              <a:buFont typeface="Times" panose="02020603050405020304" pitchFamily="18" charset="0"/>
              <a:buChar char="•"/>
            </a:pPr>
            <a:r>
              <a:rPr lang="en-US" altLang="en-US" sz="1800" b="1" dirty="0" smtClean="0">
                <a:solidFill>
                  <a:srgbClr val="C00000"/>
                </a:solidFill>
              </a:rPr>
              <a:t>Brand Promise</a:t>
            </a:r>
            <a:r>
              <a:rPr lang="en-US" altLang="en-US" sz="1800" dirty="0" smtClean="0">
                <a:solidFill>
                  <a:srgbClr val="C00000"/>
                </a:solidFill>
              </a:rPr>
              <a:t>: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single most important thing your organization promises to deliver every time</a:t>
            </a:r>
          </a:p>
          <a:p>
            <a:pPr>
              <a:lnSpc>
                <a:spcPct val="90000"/>
              </a:lnSpc>
              <a:spcAft>
                <a:spcPct val="25000"/>
              </a:spcAft>
              <a:buFont typeface="Times" panose="02020603050405020304" pitchFamily="18" charset="0"/>
              <a:buChar char="•"/>
            </a:pPr>
            <a:r>
              <a:rPr lang="en-US" altLang="en-US" sz="1800" b="1" dirty="0" smtClean="0">
                <a:solidFill>
                  <a:srgbClr val="C00000"/>
                </a:solidFill>
              </a:rPr>
              <a:t>Brand Personality</a:t>
            </a:r>
            <a:r>
              <a:rPr lang="en-US" altLang="en-US" sz="1800" dirty="0" smtClean="0">
                <a:solidFill>
                  <a:srgbClr val="C00000"/>
                </a:solidFill>
              </a:rPr>
              <a:t>: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what you want your brand to be known for (fun, serious, magical, forceful, imaginative, etc.)</a:t>
            </a:r>
          </a:p>
          <a:p>
            <a:pPr>
              <a:lnSpc>
                <a:spcPct val="90000"/>
              </a:lnSpc>
              <a:spcAft>
                <a:spcPct val="25000"/>
              </a:spcAft>
              <a:buFont typeface="Times" panose="02020603050405020304" pitchFamily="18" charset="0"/>
              <a:buChar char="•"/>
            </a:pPr>
            <a:r>
              <a:rPr lang="en-US" altLang="en-US" sz="1800" b="1" dirty="0" smtClean="0">
                <a:solidFill>
                  <a:srgbClr val="C00000"/>
                </a:solidFill>
              </a:rPr>
              <a:t>Brand Tone: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edgy, humorous, conservative, subtle</a:t>
            </a:r>
          </a:p>
          <a:p>
            <a:pPr>
              <a:lnSpc>
                <a:spcPct val="90000"/>
              </a:lnSpc>
              <a:spcAft>
                <a:spcPct val="25000"/>
              </a:spcAft>
              <a:buFont typeface="Times" panose="02020603050405020304" pitchFamily="18" charset="0"/>
              <a:buChar char="•"/>
            </a:pPr>
            <a:r>
              <a:rPr lang="en-US" altLang="en-US" sz="1800" b="1" dirty="0" smtClean="0">
                <a:solidFill>
                  <a:srgbClr val="C00000"/>
                </a:solidFill>
              </a:rPr>
              <a:t>Brand Story</a:t>
            </a:r>
            <a:r>
              <a:rPr lang="en-US" altLang="en-US" sz="1800" dirty="0" smtClean="0">
                <a:solidFill>
                  <a:srgbClr val="C00000"/>
                </a:solidFill>
              </a:rPr>
              <a:t>: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your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organizational history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&amp;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how it adds value to the brand, highlights how your products and services grew from that background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&amp;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how your methodology impacts what you offer</a:t>
            </a:r>
          </a:p>
          <a:p>
            <a:pPr>
              <a:lnSpc>
                <a:spcPct val="90000"/>
              </a:lnSpc>
              <a:spcAft>
                <a:spcPct val="25000"/>
              </a:spcAft>
              <a:buFont typeface="Times" panose="02020603050405020304" pitchFamily="18" charset="0"/>
              <a:buChar char="•"/>
            </a:pPr>
            <a:r>
              <a:rPr lang="en-US" altLang="en-US" sz="1800" b="1" dirty="0" smtClean="0">
                <a:solidFill>
                  <a:srgbClr val="C00000"/>
                </a:solidFill>
              </a:rPr>
              <a:t>Brand Associations</a:t>
            </a:r>
            <a:r>
              <a:rPr lang="en-US" altLang="en-US" sz="1800" dirty="0" smtClean="0">
                <a:solidFill>
                  <a:srgbClr val="C00000"/>
                </a:solidFill>
              </a:rPr>
              <a:t>: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colors, taglines, images, fonts, uniforms, signage, equipment, etc.</a:t>
            </a:r>
          </a:p>
          <a:p>
            <a:pPr>
              <a:lnSpc>
                <a:spcPct val="90000"/>
              </a:lnSpc>
              <a:spcAft>
                <a:spcPct val="25000"/>
              </a:spcAft>
              <a:buFont typeface="Times" panose="02020603050405020304" pitchFamily="18" charset="0"/>
              <a:buNone/>
            </a:pPr>
            <a:endParaRPr lang="en-US" altLang="en-US" sz="1800" dirty="0" smtClean="0"/>
          </a:p>
          <a:p>
            <a:pPr marL="914400" lvl="2" indent="0">
              <a:buNone/>
            </a:pPr>
            <a:endParaRPr lang="en-US" altLang="en-US" sz="1800" dirty="0" smtClean="0"/>
          </a:p>
          <a:p>
            <a:pPr marL="914400" lvl="2" indent="0">
              <a:buNone/>
            </a:pPr>
            <a:endParaRPr lang="en-US" altLang="en-US" sz="1800" dirty="0" smtClean="0"/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/>
        </p:nvSpPr>
        <p:spPr bwMode="auto">
          <a:xfrm>
            <a:off x="76200" y="609600"/>
            <a:ext cx="8991600" cy="3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Brand Elements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470" y="1462748"/>
            <a:ext cx="2933330" cy="920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" y="1278117"/>
            <a:ext cx="3056467" cy="16769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579" y="1104970"/>
            <a:ext cx="1850088" cy="185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23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200"/>
            <a:ext cx="9144000" cy="27432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580348"/>
              </p:ext>
            </p:extLst>
          </p:nvPr>
        </p:nvGraphicFramePr>
        <p:xfrm>
          <a:off x="0" y="6553200"/>
          <a:ext cx="9144000" cy="43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3180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Netwide Media</a:t>
                      </a:r>
                      <a:r>
                        <a:rPr lang="en-US" sz="1200" b="1" baseline="0" dirty="0" smtClean="0"/>
                        <a:t> Group | </a:t>
                      </a:r>
                      <a:r>
                        <a:rPr lang="en-US" sz="1200" b="1" dirty="0" smtClean="0"/>
                        <a:t>Top</a:t>
                      </a:r>
                      <a:r>
                        <a:rPr lang="en-US" sz="1200" b="1" baseline="0" dirty="0" smtClean="0"/>
                        <a:t> Pro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1200" b="1" baseline="0" dirty="0" smtClean="0"/>
                        <a:t>edia Group                                                                       </a:t>
                      </a:r>
                      <a:r>
                        <a:rPr lang="en-US" sz="1200" b="0" dirty="0" smtClean="0"/>
                        <a:t>5801 Congress Ave Boca Raton, FL 33487 | 888-294-4473</a:t>
                      </a:r>
                      <a:endParaRPr lang="en-US" sz="1200" b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215"/>
            <a:ext cx="9144000" cy="3303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0"/>
            <a:ext cx="9144000" cy="961450"/>
          </a:xfrm>
          <a:prstGeom prst="rect">
            <a:avLst/>
          </a:prstGeom>
        </p:spPr>
      </p:pic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685800" y="20600"/>
            <a:ext cx="7772400" cy="5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&amp; Branding</a:t>
            </a:r>
            <a:endParaRPr lang="en-US" altLang="en-US" sz="2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76200" y="609600"/>
            <a:ext cx="8991600" cy="3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 Building</a:t>
            </a:r>
          </a:p>
        </p:txBody>
      </p:sp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1321508112"/>
              </p:ext>
            </p:extLst>
          </p:nvPr>
        </p:nvGraphicFramePr>
        <p:xfrm>
          <a:off x="84667" y="1143000"/>
          <a:ext cx="8991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9078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580348"/>
              </p:ext>
            </p:extLst>
          </p:nvPr>
        </p:nvGraphicFramePr>
        <p:xfrm>
          <a:off x="0" y="6553200"/>
          <a:ext cx="9144000" cy="43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3180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Netwide Media</a:t>
                      </a:r>
                      <a:r>
                        <a:rPr lang="en-US" sz="1200" b="1" baseline="0" dirty="0" smtClean="0"/>
                        <a:t> Group | </a:t>
                      </a:r>
                      <a:r>
                        <a:rPr lang="en-US" sz="1200" b="1" dirty="0" smtClean="0"/>
                        <a:t>Top</a:t>
                      </a:r>
                      <a:r>
                        <a:rPr lang="en-US" sz="1200" b="1" baseline="0" dirty="0" smtClean="0"/>
                        <a:t> Pro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1200" b="1" baseline="0" dirty="0" smtClean="0"/>
                        <a:t>edia Group                                                                       </a:t>
                      </a:r>
                      <a:r>
                        <a:rPr lang="en-US" sz="1200" b="0" dirty="0" smtClean="0"/>
                        <a:t>5801 Congress Ave Boca Raton, FL 33487 | 888-294-4473</a:t>
                      </a:r>
                      <a:endParaRPr lang="en-US" sz="1200" b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215"/>
            <a:ext cx="9144000" cy="3303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0"/>
            <a:ext cx="9144000" cy="961450"/>
          </a:xfrm>
          <a:prstGeom prst="rect">
            <a:avLst/>
          </a:prstGeom>
        </p:spPr>
      </p:pic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685800" y="20600"/>
            <a:ext cx="7772400" cy="5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&amp; Branding</a:t>
            </a:r>
            <a:endParaRPr lang="en-US" altLang="en-US" sz="2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76200" y="609600"/>
            <a:ext cx="8991600" cy="3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Vehicles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4114800" cy="5105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700" dirty="0" smtClean="0">
                <a:solidFill>
                  <a:srgbClr val="C00000"/>
                </a:solidFill>
              </a:rPr>
              <a:t>Brochures</a:t>
            </a: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700" dirty="0" smtClean="0">
                <a:solidFill>
                  <a:srgbClr val="C00000"/>
                </a:solidFill>
              </a:rPr>
              <a:t>Print </a:t>
            </a:r>
            <a:r>
              <a:rPr lang="en-US" altLang="en-US" sz="1700" dirty="0" smtClean="0">
                <a:solidFill>
                  <a:srgbClr val="C00000"/>
                </a:solidFill>
              </a:rPr>
              <a:t>&amp; E-Newsletters</a:t>
            </a:r>
            <a:endParaRPr lang="en-US" altLang="en-US" sz="1700" dirty="0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700" dirty="0" smtClean="0">
                <a:solidFill>
                  <a:srgbClr val="C00000"/>
                </a:solidFill>
              </a:rPr>
              <a:t>Website, Screen </a:t>
            </a:r>
            <a:r>
              <a:rPr lang="en-US" altLang="en-US" sz="1700" dirty="0" smtClean="0">
                <a:solidFill>
                  <a:srgbClr val="C00000"/>
                </a:solidFill>
              </a:rPr>
              <a:t>Savers</a:t>
            </a:r>
            <a:endParaRPr lang="en-US" altLang="en-US" sz="1700" dirty="0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700" dirty="0" smtClean="0">
                <a:solidFill>
                  <a:srgbClr val="C00000"/>
                </a:solidFill>
              </a:rPr>
              <a:t>Events</a:t>
            </a: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700" dirty="0" smtClean="0">
                <a:solidFill>
                  <a:srgbClr val="C00000"/>
                </a:solidFill>
              </a:rPr>
              <a:t>Banner </a:t>
            </a:r>
            <a:r>
              <a:rPr lang="en-US" altLang="en-US" sz="1700" dirty="0" smtClean="0">
                <a:solidFill>
                  <a:srgbClr val="C00000"/>
                </a:solidFill>
              </a:rPr>
              <a:t>Ads</a:t>
            </a:r>
            <a:endParaRPr lang="en-US" altLang="en-US" sz="1700" dirty="0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700" dirty="0" smtClean="0">
                <a:solidFill>
                  <a:srgbClr val="C00000"/>
                </a:solidFill>
              </a:rPr>
              <a:t>Print </a:t>
            </a:r>
            <a:r>
              <a:rPr lang="en-US" altLang="en-US" sz="1700" dirty="0" smtClean="0">
                <a:solidFill>
                  <a:srgbClr val="C00000"/>
                </a:solidFill>
              </a:rPr>
              <a:t>Ads</a:t>
            </a:r>
            <a:endParaRPr lang="en-US" altLang="en-US" sz="1700" dirty="0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700" dirty="0" smtClean="0">
                <a:solidFill>
                  <a:srgbClr val="C00000"/>
                </a:solidFill>
              </a:rPr>
              <a:t>Public </a:t>
            </a:r>
            <a:r>
              <a:rPr lang="en-US" altLang="en-US" sz="1700" dirty="0" smtClean="0">
                <a:solidFill>
                  <a:srgbClr val="C00000"/>
                </a:solidFill>
              </a:rPr>
              <a:t>Relations</a:t>
            </a:r>
            <a:endParaRPr lang="en-US" altLang="en-US" sz="1700" dirty="0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800" dirty="0" smtClean="0">
                <a:solidFill>
                  <a:srgbClr val="C00000"/>
                </a:solidFill>
              </a:rPr>
              <a:t>Direct Mail</a:t>
            </a: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800" dirty="0" smtClean="0">
                <a:solidFill>
                  <a:srgbClr val="C00000"/>
                </a:solidFill>
              </a:rPr>
              <a:t>Flyers </a:t>
            </a:r>
            <a:r>
              <a:rPr lang="en-US" altLang="en-US" sz="1800" dirty="0" smtClean="0">
                <a:solidFill>
                  <a:srgbClr val="C00000"/>
                </a:solidFill>
              </a:rPr>
              <a:t>&amp; Posters</a:t>
            </a:r>
            <a:endParaRPr lang="en-US" altLang="en-US" sz="1800" dirty="0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800" dirty="0" smtClean="0">
                <a:solidFill>
                  <a:srgbClr val="C00000"/>
                </a:solidFill>
              </a:rPr>
              <a:t>Transit </a:t>
            </a:r>
            <a:r>
              <a:rPr lang="en-US" altLang="en-US" sz="1800" dirty="0" smtClean="0">
                <a:solidFill>
                  <a:srgbClr val="C00000"/>
                </a:solidFill>
              </a:rPr>
              <a:t>Media</a:t>
            </a:r>
            <a:endParaRPr lang="en-US" altLang="en-US" sz="1800" dirty="0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800" dirty="0" smtClean="0">
                <a:solidFill>
                  <a:srgbClr val="C00000"/>
                </a:solidFill>
              </a:rPr>
              <a:t>Power </a:t>
            </a:r>
            <a:r>
              <a:rPr lang="en-US" altLang="en-US" sz="1800" dirty="0" smtClean="0">
                <a:solidFill>
                  <a:srgbClr val="C00000"/>
                </a:solidFill>
              </a:rPr>
              <a:t>Point Presentations</a:t>
            </a:r>
            <a:endParaRPr lang="en-US" altLang="en-US" sz="1800" dirty="0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800" dirty="0" smtClean="0">
                <a:solidFill>
                  <a:srgbClr val="C00000"/>
                </a:solidFill>
              </a:rPr>
              <a:t>Exhibit </a:t>
            </a:r>
            <a:r>
              <a:rPr lang="en-US" altLang="en-US" sz="1800" dirty="0" smtClean="0">
                <a:solidFill>
                  <a:srgbClr val="C00000"/>
                </a:solidFill>
              </a:rPr>
              <a:t>Booth/Signage</a:t>
            </a:r>
            <a:endParaRPr lang="en-US" altLang="en-US" sz="1800" dirty="0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800" dirty="0" smtClean="0">
                <a:solidFill>
                  <a:srgbClr val="C00000"/>
                </a:solidFill>
              </a:rPr>
              <a:t>CD/Multimedia</a:t>
            </a:r>
            <a:endParaRPr lang="en-US" altLang="en-US" sz="1800" dirty="0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800" dirty="0" smtClean="0">
                <a:solidFill>
                  <a:srgbClr val="C00000"/>
                </a:solidFill>
              </a:rPr>
              <a:t>Facilities</a:t>
            </a:r>
          </a:p>
          <a:p>
            <a:pPr marL="914400" lvl="2" indent="0">
              <a:buNone/>
            </a:pPr>
            <a:endParaRPr lang="en-US" altLang="en-US" sz="1800" dirty="0" smtClean="0"/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452" y="990600"/>
            <a:ext cx="545134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1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215"/>
            <a:ext cx="9144000" cy="33039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015" y="982050"/>
            <a:ext cx="4957052" cy="579975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580348"/>
              </p:ext>
            </p:extLst>
          </p:nvPr>
        </p:nvGraphicFramePr>
        <p:xfrm>
          <a:off x="0" y="6553200"/>
          <a:ext cx="9144000" cy="43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3180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Netwide Media</a:t>
                      </a:r>
                      <a:r>
                        <a:rPr lang="en-US" sz="1200" b="1" baseline="0" dirty="0" smtClean="0"/>
                        <a:t> Group | </a:t>
                      </a:r>
                      <a:r>
                        <a:rPr lang="en-US" sz="1200" b="1" dirty="0" smtClean="0"/>
                        <a:t>Top</a:t>
                      </a:r>
                      <a:r>
                        <a:rPr lang="en-US" sz="1200" b="1" baseline="0" dirty="0" smtClean="0"/>
                        <a:t> Pro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1200" b="1" baseline="0" dirty="0" smtClean="0"/>
                        <a:t>edia Group                                                                       </a:t>
                      </a:r>
                      <a:r>
                        <a:rPr lang="en-US" sz="1200" b="0" dirty="0" smtClean="0"/>
                        <a:t>5801 Congress Ave Boca Raton, FL 33487 | 888-294-4473</a:t>
                      </a:r>
                      <a:endParaRPr lang="en-US" sz="1200" b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0"/>
            <a:ext cx="9144000" cy="961450"/>
          </a:xfrm>
          <a:prstGeom prst="rect">
            <a:avLst/>
          </a:prstGeom>
        </p:spPr>
      </p:pic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685800" y="20600"/>
            <a:ext cx="7772400" cy="5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&amp; Branding</a:t>
            </a:r>
            <a:endParaRPr lang="en-US" altLang="en-US" sz="2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76200" y="609600"/>
            <a:ext cx="8991600" cy="3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Determine The Purpose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4267200" cy="4343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600" b="1" dirty="0" smtClean="0">
                <a:solidFill>
                  <a:srgbClr val="C00000"/>
                </a:solidFill>
              </a:rPr>
              <a:t>Brochures</a:t>
            </a:r>
            <a:r>
              <a:rPr lang="en-US" altLang="en-US" sz="1600" dirty="0" smtClean="0"/>
              <a:t> </a:t>
            </a:r>
            <a:r>
              <a:rPr lang="en-US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need more marketing copy and detail</a:t>
            </a: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600" b="1" dirty="0" smtClean="0">
                <a:solidFill>
                  <a:srgbClr val="C00000"/>
                </a:solidFill>
              </a:rPr>
              <a:t>Websites</a:t>
            </a:r>
            <a:r>
              <a:rPr lang="en-US" altLang="en-US" sz="1600" dirty="0" smtClean="0"/>
              <a:t> </a:t>
            </a:r>
            <a:r>
              <a:rPr lang="en-US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are a quick read, interactive with the audience</a:t>
            </a: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600" b="1" dirty="0" smtClean="0">
                <a:solidFill>
                  <a:srgbClr val="C00000"/>
                </a:solidFill>
              </a:rPr>
              <a:t>Ads</a:t>
            </a:r>
            <a:r>
              <a:rPr lang="en-US" altLang="en-US" sz="1600" dirty="0" smtClean="0"/>
              <a:t> </a:t>
            </a:r>
            <a:r>
              <a:rPr lang="en-US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are mini billboards, only the most critical info required</a:t>
            </a: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600" b="1" dirty="0" smtClean="0">
                <a:solidFill>
                  <a:srgbClr val="C00000"/>
                </a:solidFill>
              </a:rPr>
              <a:t>Posters</a:t>
            </a:r>
            <a:r>
              <a:rPr lang="en-US" altLang="en-US" sz="1600" dirty="0" smtClean="0"/>
              <a:t> </a:t>
            </a:r>
            <a:r>
              <a:rPr lang="en-US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are colorful and entertaining</a:t>
            </a: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600" b="1" dirty="0" smtClean="0">
                <a:solidFill>
                  <a:srgbClr val="C00000"/>
                </a:solidFill>
              </a:rPr>
              <a:t>Newsletters</a:t>
            </a:r>
            <a:r>
              <a:rPr lang="en-US" altLang="en-US" sz="1600" dirty="0" smtClean="0"/>
              <a:t> </a:t>
            </a:r>
            <a:r>
              <a:rPr lang="en-US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are informational, with regular features</a:t>
            </a: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600" b="1" dirty="0" smtClean="0">
                <a:solidFill>
                  <a:srgbClr val="C00000"/>
                </a:solidFill>
              </a:rPr>
              <a:t>Exhibit booths </a:t>
            </a:r>
            <a:r>
              <a:rPr lang="en-US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are backdrops </a:t>
            </a: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sz="1600" b="1" dirty="0" smtClean="0">
                <a:solidFill>
                  <a:srgbClr val="C00000"/>
                </a:solidFill>
              </a:rPr>
              <a:t>Multimedia</a:t>
            </a:r>
            <a:r>
              <a:rPr lang="en-US" altLang="en-US" sz="1600" dirty="0" smtClean="0"/>
              <a:t> </a:t>
            </a:r>
            <a:r>
              <a:rPr lang="en-US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 entertainment/educational</a:t>
            </a:r>
          </a:p>
          <a:p>
            <a:pPr marL="914400" lvl="2" indent="0">
              <a:buNone/>
            </a:pPr>
            <a:endParaRPr lang="en-US" altLang="en-US" sz="1800" dirty="0" smtClean="0"/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1219200"/>
            <a:ext cx="47893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/>
              <a:t>Each marketing vehicle requires a unique tweak </a:t>
            </a:r>
          </a:p>
          <a:p>
            <a:r>
              <a:rPr lang="en-US" altLang="en-US" b="1" dirty="0" smtClean="0"/>
              <a:t>of the brand to fit the medium.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262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580348"/>
              </p:ext>
            </p:extLst>
          </p:nvPr>
        </p:nvGraphicFramePr>
        <p:xfrm>
          <a:off x="0" y="6553200"/>
          <a:ext cx="9144000" cy="43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3180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Netwide Media</a:t>
                      </a:r>
                      <a:r>
                        <a:rPr lang="en-US" sz="1200" b="1" baseline="0" dirty="0" smtClean="0"/>
                        <a:t> Group | </a:t>
                      </a:r>
                      <a:r>
                        <a:rPr lang="en-US" sz="1200" b="1" dirty="0" smtClean="0"/>
                        <a:t>Top</a:t>
                      </a:r>
                      <a:r>
                        <a:rPr lang="en-US" sz="1200" b="1" baseline="0" dirty="0" smtClean="0"/>
                        <a:t> Pro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1200" b="1" baseline="0" dirty="0" smtClean="0"/>
                        <a:t>edia Group                                                                       </a:t>
                      </a:r>
                      <a:r>
                        <a:rPr lang="en-US" sz="1200" b="0" dirty="0" smtClean="0"/>
                        <a:t>5801 Congress Ave Boca Raton, FL 33487 | 888-294-4473</a:t>
                      </a:r>
                      <a:endParaRPr lang="en-US" sz="1200" b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215"/>
            <a:ext cx="9144000" cy="3303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20600"/>
            <a:ext cx="9144000" cy="961450"/>
          </a:xfrm>
          <a:prstGeom prst="rect">
            <a:avLst/>
          </a:prstGeom>
        </p:spPr>
      </p:pic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685800" y="20600"/>
            <a:ext cx="7772400" cy="5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&amp; Branding</a:t>
            </a:r>
            <a:endParaRPr lang="en-US" altLang="en-US" sz="2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76200" y="609600"/>
            <a:ext cx="8991600" cy="3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Branding Costs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4114800" cy="5105400"/>
          </a:xfrm>
        </p:spPr>
        <p:txBody>
          <a:bodyPr>
            <a:normAutofit/>
          </a:bodyPr>
          <a:lstStyle/>
          <a:p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It depends on what you want</a:t>
            </a:r>
          </a:p>
          <a:p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Bundling projects will save you money</a:t>
            </a:r>
          </a:p>
          <a:p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Itemizing each project will cost you more</a:t>
            </a:r>
          </a:p>
          <a:p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cost range for branding is broad and will be determined based on scope of work</a:t>
            </a:r>
          </a:p>
          <a:p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Don’t buy low bid! You get what you pay for as in any other industry or service</a:t>
            </a:r>
          </a:p>
          <a:p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Projects are based on hourly rates</a:t>
            </a:r>
          </a:p>
          <a:p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Hourly rates usually range from $125-$200 </a:t>
            </a:r>
          </a:p>
          <a:p>
            <a:pPr marL="914400" lvl="2" indent="0">
              <a:buNone/>
            </a:pPr>
            <a:endParaRPr lang="en-US" altLang="en-US" sz="1800" dirty="0" smtClean="0"/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99" y="501325"/>
            <a:ext cx="6356675" cy="635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38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124450"/>
            <a:ext cx="2857500" cy="165735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580348"/>
              </p:ext>
            </p:extLst>
          </p:nvPr>
        </p:nvGraphicFramePr>
        <p:xfrm>
          <a:off x="0" y="6553200"/>
          <a:ext cx="9144000" cy="43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3180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Netwide Media</a:t>
                      </a:r>
                      <a:r>
                        <a:rPr lang="en-US" sz="1200" b="1" baseline="0" dirty="0" smtClean="0"/>
                        <a:t> Group | </a:t>
                      </a:r>
                      <a:r>
                        <a:rPr lang="en-US" sz="1200" b="1" dirty="0" smtClean="0"/>
                        <a:t>Top</a:t>
                      </a:r>
                      <a:r>
                        <a:rPr lang="en-US" sz="1200" b="1" baseline="0" dirty="0" smtClean="0"/>
                        <a:t> Pro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1200" b="1" baseline="0" dirty="0" smtClean="0"/>
                        <a:t>edia Group                                                                       </a:t>
                      </a:r>
                      <a:r>
                        <a:rPr lang="en-US" sz="1200" b="0" dirty="0" smtClean="0"/>
                        <a:t>5801 Congress Ave Boca Raton, FL 33487 | 888-294-4473</a:t>
                      </a:r>
                      <a:endParaRPr lang="en-US" sz="1200" b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215"/>
            <a:ext cx="9144000" cy="3303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0"/>
            <a:ext cx="9144000" cy="961450"/>
          </a:xfrm>
          <a:prstGeom prst="rect">
            <a:avLst/>
          </a:prstGeom>
        </p:spPr>
      </p:pic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685800" y="20600"/>
            <a:ext cx="7772400" cy="5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&amp; Branding</a:t>
            </a:r>
            <a:endParaRPr lang="en-US" altLang="en-US" sz="2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76200" y="609600"/>
            <a:ext cx="8991600" cy="3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Branding Steps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4114800" cy="5105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en-US" sz="1800" b="1" dirty="0" smtClean="0">
                <a:solidFill>
                  <a:srgbClr val="C00000"/>
                </a:solidFill>
              </a:rPr>
              <a:t>Step One</a:t>
            </a:r>
            <a:endParaRPr lang="en-US" alt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ct val="50000"/>
              </a:spcBef>
              <a:buFont typeface="Times" panose="02020603050405020304" pitchFamily="18" charset="0"/>
              <a:buChar char="•"/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Learn marketing objectives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&amp;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strategy</a:t>
            </a:r>
          </a:p>
          <a:p>
            <a:pPr>
              <a:spcBef>
                <a:spcPct val="50000"/>
              </a:spcBef>
              <a:buFont typeface="Times" panose="02020603050405020304" pitchFamily="18" charset="0"/>
              <a:buChar char="•"/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Prioritize projects</a:t>
            </a:r>
          </a:p>
          <a:p>
            <a:pPr>
              <a:spcBef>
                <a:spcPct val="50000"/>
              </a:spcBef>
              <a:buFont typeface="Times" panose="02020603050405020304" pitchFamily="18" charset="0"/>
              <a:buChar char="•"/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Audit existing and competitive materials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&amp; strategies</a:t>
            </a:r>
            <a:endParaRPr lang="en-US" alt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ct val="50000"/>
              </a:spcBef>
              <a:buFont typeface="Times" panose="02020603050405020304" pitchFamily="18" charset="0"/>
              <a:buChar char="•"/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Interviews/focus group</a:t>
            </a:r>
          </a:p>
          <a:p>
            <a:pPr>
              <a:spcBef>
                <a:spcPct val="50000"/>
              </a:spcBef>
              <a:buFont typeface="Times" panose="02020603050405020304" pitchFamily="18" charset="0"/>
              <a:buChar char="•"/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Write creative brief and define messages</a:t>
            </a:r>
          </a:p>
          <a:p>
            <a:pPr>
              <a:spcBef>
                <a:spcPct val="50000"/>
              </a:spcBef>
              <a:buFont typeface="Times" panose="02020603050405020304" pitchFamily="18" charset="0"/>
              <a:buChar char="•"/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Create timelines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&amp; </a:t>
            </a: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budgets</a:t>
            </a:r>
            <a:b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alt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altLang="en-US" sz="1800" b="1" dirty="0" smtClean="0">
                <a:solidFill>
                  <a:srgbClr val="C00000"/>
                </a:solidFill>
              </a:rPr>
              <a:t>Step Two</a:t>
            </a:r>
            <a:endParaRPr lang="en-US" alt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ct val="50000"/>
              </a:spcBef>
              <a:buFont typeface="Times" panose="02020603050405020304" pitchFamily="18" charset="0"/>
              <a:buChar char="•"/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Develop concepts/taglines/site architecture</a:t>
            </a:r>
          </a:p>
          <a:p>
            <a:pPr>
              <a:spcBef>
                <a:spcPct val="50000"/>
              </a:spcBef>
              <a:buFont typeface="Times" panose="02020603050405020304" pitchFamily="18" charset="0"/>
              <a:buChar char="•"/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Start visual research</a:t>
            </a:r>
          </a:p>
          <a:p>
            <a:pPr>
              <a:spcBef>
                <a:spcPct val="50000"/>
              </a:spcBef>
              <a:buFont typeface="Times" panose="02020603050405020304" pitchFamily="18" charset="0"/>
              <a:buChar char="•"/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Present initial creative approaches</a:t>
            </a:r>
            <a:b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alt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altLang="en-US" sz="1800" b="1" dirty="0" smtClean="0">
                <a:solidFill>
                  <a:srgbClr val="C00000"/>
                </a:solidFill>
              </a:rPr>
              <a:t>Step Three</a:t>
            </a:r>
            <a:endParaRPr lang="en-US" alt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ct val="50000"/>
              </a:spcBef>
              <a:buFont typeface="Times" panose="02020603050405020304" pitchFamily="18" charset="0"/>
              <a:buChar char="•"/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Develop outline and copy points per </a:t>
            </a:r>
            <a:b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selected concept</a:t>
            </a:r>
          </a:p>
          <a:p>
            <a:pPr>
              <a:spcBef>
                <a:spcPct val="50000"/>
              </a:spcBef>
              <a:buFont typeface="Times" panose="02020603050405020304" pitchFamily="18" charset="0"/>
              <a:buChar char="•"/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Develop media strategy</a:t>
            </a:r>
          </a:p>
          <a:p>
            <a:pPr>
              <a:spcBef>
                <a:spcPct val="50000"/>
              </a:spcBef>
              <a:buFont typeface="Times" panose="02020603050405020304" pitchFamily="18" charset="0"/>
              <a:buChar char="•"/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Explore layout options </a:t>
            </a:r>
          </a:p>
          <a:p>
            <a:pPr>
              <a:spcBef>
                <a:spcPct val="50000"/>
              </a:spcBef>
              <a:buFont typeface="Times" panose="02020603050405020304" pitchFamily="18" charset="0"/>
              <a:buChar char="•"/>
            </a:pPr>
            <a:r>
              <a:rPr lang="en-US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Begin creating visual materials (photos/illustrations)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105400" y="1295400"/>
            <a:ext cx="41148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300" b="1" dirty="0" smtClean="0">
                <a:solidFill>
                  <a:srgbClr val="C00000"/>
                </a:solidFill>
              </a:rPr>
              <a:t>Step Four</a:t>
            </a:r>
            <a:endParaRPr lang="en-US" altLang="en-US" sz="13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ct val="50000"/>
              </a:spcBef>
              <a:buFont typeface="Times" panose="02020603050405020304" pitchFamily="18" charset="0"/>
              <a:buChar char="•"/>
            </a:pPr>
            <a:r>
              <a:rPr lang="en-US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Write full copy draft</a:t>
            </a:r>
          </a:p>
          <a:p>
            <a:pPr>
              <a:spcBef>
                <a:spcPct val="50000"/>
              </a:spcBef>
              <a:buFont typeface="Times" panose="02020603050405020304" pitchFamily="18" charset="0"/>
              <a:buChar char="•"/>
            </a:pPr>
            <a:r>
              <a:rPr lang="en-US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Revise </a:t>
            </a:r>
            <a:r>
              <a:rPr lang="en-US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&amp; </a:t>
            </a:r>
            <a:r>
              <a:rPr lang="en-US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write final copy as per client comments</a:t>
            </a:r>
          </a:p>
          <a:p>
            <a:pPr>
              <a:spcBef>
                <a:spcPct val="50000"/>
              </a:spcBef>
              <a:buFont typeface="Times" panose="02020603050405020304" pitchFamily="18" charset="0"/>
              <a:buChar char="•"/>
            </a:pPr>
            <a:r>
              <a:rPr lang="en-US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Start layouts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altLang="en-US" sz="1300" b="1" dirty="0" smtClean="0">
                <a:solidFill>
                  <a:srgbClr val="C00000"/>
                </a:solidFill>
              </a:rPr>
              <a:t>Step Five</a:t>
            </a:r>
            <a:endParaRPr lang="en-US" altLang="en-US" sz="13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 typeface="Times" panose="02020603050405020304" pitchFamily="18" charset="0"/>
              <a:buChar char="•"/>
            </a:pPr>
            <a:r>
              <a:rPr lang="en-US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Create and present full layout and/or e-design</a:t>
            </a:r>
          </a:p>
          <a:p>
            <a:pPr marL="0" indent="0">
              <a:spcBef>
                <a:spcPct val="50000"/>
              </a:spcBef>
              <a:buNone/>
            </a:pPr>
            <a:endParaRPr lang="en-US" altLang="en-US" sz="13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altLang="en-US" sz="1300" b="1" dirty="0" smtClean="0">
                <a:solidFill>
                  <a:srgbClr val="C00000"/>
                </a:solidFill>
              </a:rPr>
              <a:t>Step Six</a:t>
            </a:r>
            <a:endParaRPr lang="en-US" altLang="en-US" sz="13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 typeface="Times" panose="02020603050405020304" pitchFamily="18" charset="0"/>
              <a:buChar char="•"/>
            </a:pPr>
            <a:r>
              <a:rPr lang="en-US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Develop final electronic files for print, or </a:t>
            </a:r>
            <a:br>
              <a:rPr lang="en-US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coding for web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Times" panose="02020603050405020304" pitchFamily="18" charset="0"/>
              <a:buChar char="•"/>
            </a:pPr>
            <a:r>
              <a:rPr lang="en-US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Final execution and management of products (website launch, launch media campaign, exhibit built, print pieces to printer, ads placed, press releases sent, etc.)</a:t>
            </a:r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572000" y="1295400"/>
            <a:ext cx="0" cy="5105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98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516791"/>
              </p:ext>
            </p:extLst>
          </p:nvPr>
        </p:nvGraphicFramePr>
        <p:xfrm>
          <a:off x="0" y="6553200"/>
          <a:ext cx="9144000" cy="43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3180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Netwide Media</a:t>
                      </a:r>
                      <a:r>
                        <a:rPr lang="en-US" sz="1200" b="1" baseline="0" dirty="0" smtClean="0"/>
                        <a:t> Group | </a:t>
                      </a:r>
                      <a:r>
                        <a:rPr lang="en-US" sz="1200" b="1" dirty="0" smtClean="0"/>
                        <a:t>Top</a:t>
                      </a:r>
                      <a:r>
                        <a:rPr lang="en-US" sz="1200" b="1" baseline="0" dirty="0" smtClean="0"/>
                        <a:t> Pro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1200" b="1" baseline="0" dirty="0" smtClean="0"/>
                        <a:t>edia Group                                                                       </a:t>
                      </a:r>
                      <a:r>
                        <a:rPr lang="en-US" sz="1200" b="0" dirty="0" smtClean="0"/>
                        <a:t>5801 Congress Ave Boca Raton, FL 33487 | 888-294-4473</a:t>
                      </a:r>
                      <a:endParaRPr lang="en-US" sz="1200" b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215"/>
            <a:ext cx="9144000" cy="3303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0"/>
            <a:ext cx="9144000" cy="961450"/>
          </a:xfrm>
          <a:prstGeom prst="rect">
            <a:avLst/>
          </a:prstGeom>
        </p:spPr>
      </p:pic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685800" y="20600"/>
            <a:ext cx="7772400" cy="5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&amp; Branding</a:t>
            </a:r>
            <a:endParaRPr lang="en-US" altLang="en-US" sz="2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76200" y="609600"/>
            <a:ext cx="8991600" cy="3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Branding Samples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381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ct val="25000"/>
              </a:spcAft>
              <a:buFont typeface="Wingdings" panose="05000000000000000000" pitchFamily="2" charset="2"/>
              <a:buNone/>
            </a:pPr>
            <a:r>
              <a:rPr lang="en-US" altLang="en-US" sz="1800" b="1" dirty="0" smtClean="0">
                <a:solidFill>
                  <a:srgbClr val="C00000"/>
                </a:solidFill>
              </a:rPr>
              <a:t>SAMPLE: </a:t>
            </a:r>
            <a:r>
              <a:rPr lang="en-US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[LIV] Institute</a:t>
            </a:r>
          </a:p>
          <a:p>
            <a:pPr marL="0" indent="0">
              <a:lnSpc>
                <a:spcPct val="90000"/>
              </a:lnSpc>
              <a:spcAft>
                <a:spcPct val="25000"/>
              </a:spcAft>
              <a:buNone/>
            </a:pPr>
            <a:endParaRPr lang="en-US" alt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2" indent="0">
              <a:buNone/>
            </a:pPr>
            <a:endParaRPr lang="en-US" altLang="en-US" sz="1800" dirty="0" smtClean="0"/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018592"/>
            <a:ext cx="5410200" cy="552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10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</TotalTime>
  <Words>1237</Words>
  <Application>Microsoft Office PowerPoint</Application>
  <PresentationFormat>On-screen Show (4:3)</PresentationFormat>
  <Paragraphs>224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Chantelle</dc:creator>
  <cp:lastModifiedBy>Chantelle</cp:lastModifiedBy>
  <cp:revision>65</cp:revision>
  <dcterms:created xsi:type="dcterms:W3CDTF">2014-08-12T19:39:09Z</dcterms:created>
  <dcterms:modified xsi:type="dcterms:W3CDTF">2014-08-14T12:34:29Z</dcterms:modified>
</cp:coreProperties>
</file>